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11"/>
  </p:notesMasterIdLst>
  <p:handoutMasterIdLst>
    <p:handoutMasterId r:id="rId12"/>
  </p:handoutMasterIdLst>
  <p:sldIdLst>
    <p:sldId id="258" r:id="rId2"/>
    <p:sldId id="259" r:id="rId3"/>
    <p:sldId id="266" r:id="rId4"/>
    <p:sldId id="260" r:id="rId5"/>
    <p:sldId id="261" r:id="rId6"/>
    <p:sldId id="262" r:id="rId7"/>
    <p:sldId id="263" r:id="rId8"/>
    <p:sldId id="264" r:id="rId9"/>
    <p:sldId id="265" r:id="rId10"/>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945">
          <p15:clr>
            <a:srgbClr val="A4A3A4"/>
          </p15:clr>
        </p15:guide>
        <p15:guide id="3" orient="horz" pos="3888">
          <p15:clr>
            <a:srgbClr val="A4A3A4"/>
          </p15:clr>
        </p15:guide>
        <p15:guide id="4" orient="horz" pos="192">
          <p15:clr>
            <a:srgbClr val="A4A3A4"/>
          </p15:clr>
        </p15:guide>
        <p15:guide id="5" orient="horz" pos="1072">
          <p15:clr>
            <a:srgbClr val="A4A3A4"/>
          </p15:clr>
        </p15:guide>
        <p15:guide id="6" pos="3839">
          <p15:clr>
            <a:srgbClr val="A4A3A4"/>
          </p15:clr>
        </p15:guide>
        <p15:guide id="7" pos="704">
          <p15:clr>
            <a:srgbClr val="A4A3A4"/>
          </p15:clr>
        </p15:guide>
        <p15:guide id="8" pos="710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162" autoAdjust="0"/>
    <p:restoredTop sz="96182" autoAdjust="0"/>
  </p:normalViewPr>
  <p:slideViewPr>
    <p:cSldViewPr showGuides="1">
      <p:cViewPr varScale="1">
        <p:scale>
          <a:sx n="68" d="100"/>
          <a:sy n="68" d="100"/>
        </p:scale>
        <p:origin x="894" y="66"/>
      </p:cViewPr>
      <p:guideLst>
        <p:guide orient="horz" pos="2160"/>
        <p:guide orient="horz" pos="945"/>
        <p:guide orient="horz" pos="3888"/>
        <p:guide orient="horz" pos="192"/>
        <p:guide orient="horz" pos="1072"/>
        <p:guide pos="3839"/>
        <p:guide pos="704"/>
        <p:guide pos="7102"/>
      </p:guideLst>
    </p:cSldViewPr>
  </p:slideViewPr>
  <p:outlineViewPr>
    <p:cViewPr>
      <p:scale>
        <a:sx n="33" d="100"/>
        <a:sy n="33" d="100"/>
      </p:scale>
      <p:origin x="0" y="-2886"/>
    </p:cViewPr>
  </p:outlineViewPr>
  <p:notesTextViewPr>
    <p:cViewPr>
      <p:scale>
        <a:sx n="3" d="2"/>
        <a:sy n="3" d="2"/>
      </p:scale>
      <p:origin x="0" y="0"/>
    </p:cViewPr>
  </p:notesTextViewPr>
  <p:notesViewPr>
    <p:cSldViewPr>
      <p:cViewPr varScale="1">
        <p:scale>
          <a:sx n="79" d="100"/>
          <a:sy n="79" d="100"/>
        </p:scale>
        <p:origin x="319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solidFill>
                <a:schemeClr val="tx2"/>
              </a:solidFil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973C59C-4E16-4A64-A766-34DB213E11B3}" type="datetimeFigureOut">
              <a:rPr lang="en-US">
                <a:solidFill>
                  <a:schemeClr val="tx2"/>
                </a:solidFill>
              </a:rPr>
              <a:t>1/5/2022</a:t>
            </a:fld>
            <a:endParaRPr>
              <a:solidFill>
                <a:schemeClr val="tx2"/>
              </a:solidFil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solidFill>
                <a:schemeClr val="tx2"/>
              </a:solidFil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FD77566-CD65-4859-9FA1-43956DC85B8C}" type="slidenum">
              <a:rPr>
                <a:solidFill>
                  <a:schemeClr val="tx2"/>
                </a:solidFill>
              </a:rPr>
              <a:t>‹#›</a:t>
            </a:fld>
            <a:endParaRPr>
              <a:solidFill>
                <a:schemeClr val="tx2"/>
              </a:solidFill>
            </a:endParaRPr>
          </a:p>
        </p:txBody>
      </p:sp>
    </p:spTree>
    <p:extLst>
      <p:ext uri="{BB962C8B-B14F-4D97-AF65-F5344CB8AC3E}">
        <p14:creationId xmlns:p14="http://schemas.microsoft.com/office/powerpoint/2010/main" val="2708798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2"/>
                </a:solidFill>
              </a:defRPr>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2"/>
                </a:solidFill>
              </a:defRPr>
            </a:lvl1pPr>
          </a:lstStyle>
          <a:p>
            <a:fld id="{F95CF31C-F757-429C-A789-86504F04C3BE}" type="datetimeFigureOut">
              <a:rPr lang="en-US"/>
              <a:pPr/>
              <a:t>1/5/2022</a:t>
            </a:fld>
            <a:endParaRP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solidFill>
                  <a:schemeClr val="tx2"/>
                </a:solidFill>
              </a:defRPr>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solidFill>
                  <a:schemeClr val="tx2"/>
                </a:solidFill>
              </a:defRPr>
            </a:lvl1pPr>
          </a:lstStyle>
          <a:p>
            <a:fld id="{B8796F01-7154-41E0-B48B-A6921757531A}" type="slidenum">
              <a:rPr/>
              <a:pPr/>
              <a:t>‹#›</a:t>
            </a:fld>
            <a:endParaRPr/>
          </a:p>
        </p:txBody>
      </p:sp>
    </p:spTree>
    <p:extLst>
      <p:ext uri="{BB962C8B-B14F-4D97-AF65-F5344CB8AC3E}">
        <p14:creationId xmlns:p14="http://schemas.microsoft.com/office/powerpoint/2010/main" val="44077566"/>
      </p:ext>
    </p:extLst>
  </p:cSld>
  <p:clrMap bg1="lt1" tx1="dk1" bg2="lt2" tx2="dk2" accent1="accent1" accent2="accent2" accent3="accent3" accent4="accent4" accent5="accent5" accent6="accent6" hlink="hlink" folHlink="folHlink"/>
  <p:notesStyle>
    <a:lvl1pPr marL="0" algn="l" defTabSz="1218987" rtl="0" eaLnBrk="1" latinLnBrk="0" hangingPunct="1">
      <a:defRPr sz="1600" kern="1200">
        <a:solidFill>
          <a:schemeClr val="tx2"/>
        </a:solidFill>
        <a:latin typeface="+mn-lt"/>
        <a:ea typeface="+mn-ea"/>
        <a:cs typeface="+mn-cs"/>
      </a:defRPr>
    </a:lvl1pPr>
    <a:lvl2pPr marL="609493" algn="l" defTabSz="1218987" rtl="0" eaLnBrk="1" latinLnBrk="0" hangingPunct="1">
      <a:defRPr sz="1600" kern="1200">
        <a:solidFill>
          <a:schemeClr val="tx2"/>
        </a:solidFill>
        <a:latin typeface="+mn-lt"/>
        <a:ea typeface="+mn-ea"/>
        <a:cs typeface="+mn-cs"/>
      </a:defRPr>
    </a:lvl2pPr>
    <a:lvl3pPr marL="1218987" algn="l" defTabSz="1218987" rtl="0" eaLnBrk="1" latinLnBrk="0" hangingPunct="1">
      <a:defRPr sz="1600" kern="1200">
        <a:solidFill>
          <a:schemeClr val="tx2"/>
        </a:solidFill>
        <a:latin typeface="+mn-lt"/>
        <a:ea typeface="+mn-ea"/>
        <a:cs typeface="+mn-cs"/>
      </a:defRPr>
    </a:lvl3pPr>
    <a:lvl4pPr marL="1828480" algn="l" defTabSz="1218987" rtl="0" eaLnBrk="1" latinLnBrk="0" hangingPunct="1">
      <a:defRPr sz="1600" kern="1200">
        <a:solidFill>
          <a:schemeClr val="tx2"/>
        </a:solidFill>
        <a:latin typeface="+mn-lt"/>
        <a:ea typeface="+mn-ea"/>
        <a:cs typeface="+mn-cs"/>
      </a:defRPr>
    </a:lvl4pPr>
    <a:lvl5pPr marL="2437973" algn="l" defTabSz="1218987" rtl="0" eaLnBrk="1" latinLnBrk="0" hangingPunct="1">
      <a:defRPr sz="1600" kern="1200">
        <a:solidFill>
          <a:schemeClr val="tx2"/>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BF81A0-ADA6-4623-BE4F-40CFB8BBCB3D}" type="slidenum">
              <a:rPr lang="en-US" smtClean="0"/>
              <a:t>1</a:t>
            </a:fld>
            <a:endParaRPr lang="en-US"/>
          </a:p>
        </p:txBody>
      </p:sp>
    </p:spTree>
    <p:extLst>
      <p:ext uri="{BB962C8B-B14F-4D97-AF65-F5344CB8AC3E}">
        <p14:creationId xmlns:p14="http://schemas.microsoft.com/office/powerpoint/2010/main" val="285590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4" name="Group 13" descr="Stack of books"/>
          <p:cNvGrpSpPr/>
          <p:nvPr userDrawn="1"/>
        </p:nvGrpSpPr>
        <p:grpSpPr>
          <a:xfrm>
            <a:off x="0" y="0"/>
            <a:ext cx="12190572" cy="6858000"/>
            <a:chOff x="0" y="0"/>
            <a:chExt cx="12190572" cy="6858000"/>
          </a:xfrm>
        </p:grpSpPr>
        <p:sp>
          <p:nvSpPr>
            <p:cNvPr id="13" name="Rectangle 12"/>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nvGrpSpPr>
            <p:cNvPr id="12" name="Group 11"/>
            <p:cNvGrpSpPr/>
            <p:nvPr/>
          </p:nvGrpSpPr>
          <p:grpSpPr>
            <a:xfrm>
              <a:off x="0" y="0"/>
              <a:ext cx="4726044" cy="6858000"/>
              <a:chOff x="0" y="0"/>
              <a:chExt cx="4726044" cy="6858000"/>
            </a:xfrm>
          </p:grpSpPr>
          <p:pic>
            <p:nvPicPr>
              <p:cNvPr id="9" name="Picture 8"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591594" cy="6858000"/>
              </a:xfrm>
              <a:prstGeom prst="rect">
                <a:avLst/>
              </a:prstGeom>
            </p:spPr>
          </p:pic>
          <p:sp>
            <p:nvSpPr>
              <p:cNvPr id="10" name="Rectangle 9"/>
              <p:cNvSpPr/>
              <p:nvPr/>
            </p:nvSpPr>
            <p:spPr>
              <a:xfrm>
                <a:off x="4588884"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 name="Title 1"/>
          <p:cNvSpPr>
            <a:spLocks noGrp="1"/>
          </p:cNvSpPr>
          <p:nvPr>
            <p:ph type="ctrTitle"/>
          </p:nvPr>
        </p:nvSpPr>
        <p:spPr>
          <a:xfrm>
            <a:off x="4879346"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3" name="Subtitle 2"/>
          <p:cNvSpPr>
            <a:spLocks noGrp="1"/>
          </p:cNvSpPr>
          <p:nvPr>
            <p:ph type="subTitle" idx="1"/>
          </p:nvPr>
        </p:nvSpPr>
        <p:spPr>
          <a:xfrm>
            <a:off x="4879346"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5" name="Date Placeholder 4"/>
          <p:cNvSpPr>
            <a:spLocks noGrp="1"/>
          </p:cNvSpPr>
          <p:nvPr>
            <p:ph type="dt" sz="half" idx="10"/>
          </p:nvPr>
        </p:nvSpPr>
        <p:spPr/>
        <p:txBody>
          <a:bodyPr/>
          <a:lstStyle/>
          <a:p>
            <a:fld id="{42E3C847-D284-421D-B330-2D43513B0F9C}" type="datetime1">
              <a:rPr lang="en-US" smtClean="0"/>
              <a:t>1/5/2022</a:t>
            </a:fld>
            <a:endParaRPr lang="en-US"/>
          </a:p>
        </p:txBody>
      </p:sp>
      <p:sp>
        <p:nvSpPr>
          <p:cNvPr id="7" name="Footer Placeholder 6"/>
          <p:cNvSpPr>
            <a:spLocks noGrp="1"/>
          </p:cNvSpPr>
          <p:nvPr>
            <p:ph type="ftr" sz="quarter" idx="11"/>
          </p:nvPr>
        </p:nvSpPr>
        <p:spPr/>
        <p:txBody>
          <a:bodyPr/>
          <a:lstStyle/>
          <a:p>
            <a:r>
              <a:rPr lang="en-US" dirty="0"/>
              <a:t>Add a footer</a:t>
            </a:r>
          </a:p>
        </p:txBody>
      </p:sp>
      <p:sp>
        <p:nvSpPr>
          <p:cNvPr id="11" name="Slide Number Placeholder 10"/>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4405174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F6987518-40ED-4895-8580-DE2A722FC423}" type="datetime1">
              <a:rPr lang="en-US" smtClean="0"/>
              <a:t>1/5/2022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960223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52633" y="274638"/>
            <a:ext cx="1422030" cy="5897561"/>
          </a:xfrm>
        </p:spPr>
        <p:txBody>
          <a:bodyPr vert="eaVert"/>
          <a:lstStyle/>
          <a:p>
            <a:r>
              <a:rPr lang="en-US"/>
              <a:t>Click to edit Master title style</a:t>
            </a:r>
            <a:endParaRPr dirty="0"/>
          </a:p>
        </p:txBody>
      </p:sp>
      <p:sp>
        <p:nvSpPr>
          <p:cNvPr id="3" name="Vertical Text Placeholder 2"/>
          <p:cNvSpPr>
            <a:spLocks noGrp="1"/>
          </p:cNvSpPr>
          <p:nvPr>
            <p:ph type="body" orient="vert" idx="1"/>
          </p:nvPr>
        </p:nvSpPr>
        <p:spPr>
          <a:xfrm>
            <a:off x="1117309" y="274638"/>
            <a:ext cx="8532178" cy="58975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A8D9F34-BDBC-4273-B9BC-22458F940BE7}" type="datetime1">
              <a:rPr lang="en-US" smtClean="0"/>
              <a:t>1/5/2022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591C5AD9-787D-40FA-8A4D-16A055B9AF81}" type="slidenum">
              <a:rPr lang="en-US" smtClean="0"/>
              <a:t>‹#›</a:t>
            </a:fld>
            <a:endParaRPr lang="en-US"/>
          </a:p>
        </p:txBody>
      </p:sp>
    </p:spTree>
    <p:extLst>
      <p:ext uri="{BB962C8B-B14F-4D97-AF65-F5344CB8AC3E}">
        <p14:creationId xmlns:p14="http://schemas.microsoft.com/office/powerpoint/2010/main" val="239825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baseline="0"/>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E5785147-19A6-4970-A04E-ED9B1D83C0F1}" type="datetime1">
              <a:rPr lang="en-US" smtClean="0"/>
              <a:t>1/5/2022</a:t>
            </a:fld>
            <a:endParaRPr lang="en-US"/>
          </a:p>
        </p:txBody>
      </p:sp>
      <p:sp>
        <p:nvSpPr>
          <p:cNvPr id="5" name="Footer Placeholder 4"/>
          <p:cNvSpPr>
            <a:spLocks noGrp="1"/>
          </p:cNvSpPr>
          <p:nvPr>
            <p:ph type="ftr" sz="quarter" idx="11"/>
          </p:nvPr>
        </p:nvSpPr>
        <p:spPr/>
        <p:txBody>
          <a:bodyPr/>
          <a:lstStyle/>
          <a:p>
            <a:r>
              <a:rPr lang="en-US" dirty="0"/>
              <a:t>Add a footer</a:t>
            </a:r>
          </a:p>
        </p:txBody>
      </p:sp>
      <p:sp>
        <p:nvSpPr>
          <p:cNvPr id="6" name="Slide Number Placeholder 5"/>
          <p:cNvSpPr>
            <a:spLocks noGrp="1"/>
          </p:cNvSpPr>
          <p:nvPr>
            <p:ph type="sldNum" sz="quarter" idx="12"/>
          </p:nvPr>
        </p:nvSpPr>
        <p:spPr/>
        <p:txBody>
          <a:bodyPr/>
          <a:lstStyle/>
          <a:p>
            <a:fld id="{DA60BA0E-20D0-4E7C-B286-26C960A6788F}" type="slidenum">
              <a:rPr lang="en-US" smtClean="0"/>
              <a:t>‹#›</a:t>
            </a:fld>
            <a:endParaRPr lang="en-US"/>
          </a:p>
        </p:txBody>
      </p:sp>
    </p:spTree>
    <p:extLst>
      <p:ext uri="{BB962C8B-B14F-4D97-AF65-F5344CB8AC3E}">
        <p14:creationId xmlns:p14="http://schemas.microsoft.com/office/powerpoint/2010/main" val="2358978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bwMode="auto">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1620" y="0"/>
            <a:ext cx="12188952" cy="6858000"/>
            <a:chOff x="1620" y="0"/>
            <a:chExt cx="12188952" cy="6858000"/>
          </a:xfrm>
        </p:grpSpPr>
        <p:sp>
          <p:nvSpPr>
            <p:cNvPr id="4" name="Rectangle 3"/>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11" name="Rectangle 10"/>
            <p:cNvSpPr/>
            <p:nvPr/>
          </p:nvSpPr>
          <p:spPr>
            <a:xfrm>
              <a:off x="7481252" y="0"/>
              <a:ext cx="13716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a:solidFill>
                  <a:schemeClr val="tx2"/>
                </a:solidFill>
              </a:endParaRPr>
            </a:p>
          </p:txBody>
        </p:sp>
      </p:grpSp>
      <p:pic>
        <p:nvPicPr>
          <p:cNvPr id="5" name="Picture 4" descr="Stack of book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8818" y="0"/>
            <a:ext cx="4591594" cy="6858000"/>
          </a:xfrm>
          <a:prstGeom prst="rect">
            <a:avLst/>
          </a:prstGeom>
        </p:spPr>
      </p:pic>
      <p:sp>
        <p:nvSpPr>
          <p:cNvPr id="7" name="Title 1"/>
          <p:cNvSpPr>
            <a:spLocks noGrp="1"/>
          </p:cNvSpPr>
          <p:nvPr>
            <p:ph type="ctrTitle"/>
          </p:nvPr>
        </p:nvSpPr>
        <p:spPr>
          <a:xfrm>
            <a:off x="237149" y="1498601"/>
            <a:ext cx="7008574" cy="3298825"/>
          </a:xfrm>
        </p:spPr>
        <p:txBody>
          <a:bodyPr>
            <a:normAutofit/>
          </a:bodyPr>
          <a:lstStyle>
            <a:lvl1pPr algn="l">
              <a:lnSpc>
                <a:spcPct val="90000"/>
              </a:lnSpc>
              <a:defRPr sz="5400" b="0" cap="none" spc="0" baseline="0">
                <a:ln w="0"/>
                <a:solidFill>
                  <a:schemeClr val="tx2"/>
                </a:solidFill>
                <a:effectLst/>
              </a:defRPr>
            </a:lvl1pPr>
          </a:lstStyle>
          <a:p>
            <a:r>
              <a:rPr lang="en-US"/>
              <a:t>Click to edit Master title style</a:t>
            </a:r>
            <a:endParaRPr dirty="0"/>
          </a:p>
        </p:txBody>
      </p:sp>
      <p:sp>
        <p:nvSpPr>
          <p:cNvPr id="8" name="Subtitle 2"/>
          <p:cNvSpPr>
            <a:spLocks noGrp="1"/>
          </p:cNvSpPr>
          <p:nvPr>
            <p:ph type="subTitle" idx="1"/>
          </p:nvPr>
        </p:nvSpPr>
        <p:spPr>
          <a:xfrm>
            <a:off x="237149" y="4927600"/>
            <a:ext cx="7008574" cy="1244600"/>
          </a:xfrm>
        </p:spPr>
        <p:txBody>
          <a:bodyPr>
            <a:normAutofit/>
          </a:bodyPr>
          <a:lstStyle>
            <a:lvl1pPr marL="0" indent="0" algn="l">
              <a:spcBef>
                <a:spcPts val="0"/>
              </a:spcBef>
              <a:buNone/>
              <a:defRPr sz="2800" b="0" cap="none" spc="0">
                <a:ln w="0"/>
                <a:solidFill>
                  <a:schemeClr val="accent2">
                    <a:lumMod val="50000"/>
                  </a:schemeClr>
                </a:solidFill>
                <a:effectLst/>
              </a:defRPr>
            </a:lvl1pPr>
            <a:lvl2pPr marL="609493" indent="0" algn="ctr">
              <a:buNone/>
              <a:defRPr>
                <a:solidFill>
                  <a:schemeClr val="tx1">
                    <a:tint val="75000"/>
                  </a:schemeClr>
                </a:solidFill>
              </a:defRPr>
            </a:lvl2pPr>
            <a:lvl3pPr marL="1218987" indent="0" algn="ctr">
              <a:buNone/>
              <a:defRPr>
                <a:solidFill>
                  <a:schemeClr val="tx1">
                    <a:tint val="75000"/>
                  </a:schemeClr>
                </a:solidFill>
              </a:defRPr>
            </a:lvl3pPr>
            <a:lvl4pPr marL="1828480" indent="0" algn="ctr">
              <a:buNone/>
              <a:defRPr>
                <a:solidFill>
                  <a:schemeClr val="tx1">
                    <a:tint val="75000"/>
                  </a:schemeClr>
                </a:solidFill>
              </a:defRPr>
            </a:lvl4pPr>
            <a:lvl5pPr marL="2437973" indent="0" algn="ctr">
              <a:buNone/>
              <a:defRPr>
                <a:solidFill>
                  <a:schemeClr val="tx1">
                    <a:tint val="75000"/>
                  </a:schemeClr>
                </a:solidFill>
              </a:defRPr>
            </a:lvl5pPr>
            <a:lvl6pPr marL="3047467" indent="0" algn="ctr">
              <a:buNone/>
              <a:defRPr>
                <a:solidFill>
                  <a:schemeClr val="tx1">
                    <a:tint val="75000"/>
                  </a:schemeClr>
                </a:solidFill>
              </a:defRPr>
            </a:lvl6pPr>
            <a:lvl7pPr marL="3656960" indent="0" algn="ctr">
              <a:buNone/>
              <a:defRPr>
                <a:solidFill>
                  <a:schemeClr val="tx1">
                    <a:tint val="75000"/>
                  </a:schemeClr>
                </a:solidFill>
              </a:defRPr>
            </a:lvl7pPr>
            <a:lvl8pPr marL="4266453" indent="0" algn="ctr">
              <a:buNone/>
              <a:defRPr>
                <a:solidFill>
                  <a:schemeClr val="tx1">
                    <a:tint val="75000"/>
                  </a:schemeClr>
                </a:solidFill>
              </a:defRPr>
            </a:lvl8pPr>
            <a:lvl9pPr marL="4875947" indent="0" algn="ctr">
              <a:buNone/>
              <a:defRPr>
                <a:solidFill>
                  <a:schemeClr val="tx1">
                    <a:tint val="75000"/>
                  </a:schemeClr>
                </a:solidFill>
              </a:defRPr>
            </a:lvl9pPr>
          </a:lstStyle>
          <a:p>
            <a:r>
              <a:rPr lang="en-US"/>
              <a:t>Click to edit Master subtitle style</a:t>
            </a:r>
            <a:endParaRPr dirty="0"/>
          </a:p>
        </p:txBody>
      </p:sp>
      <p:sp>
        <p:nvSpPr>
          <p:cNvPr id="2" name="Date Placeholder 1"/>
          <p:cNvSpPr>
            <a:spLocks noGrp="1"/>
          </p:cNvSpPr>
          <p:nvPr>
            <p:ph type="dt" sz="half" idx="10"/>
          </p:nvPr>
        </p:nvSpPr>
        <p:spPr/>
        <p:txBody>
          <a:bodyPr/>
          <a:lstStyle/>
          <a:p>
            <a:fld id="{E8F41008-E89D-49CD-9BF4-E6F3FE09F7AC}" type="datetime1">
              <a:rPr lang="en-US" smtClean="0"/>
              <a:t>1/5/2022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pPr/>
              <a:t>‹#›</a:t>
            </a:fld>
            <a:endParaRPr lang="en-US"/>
          </a:p>
        </p:txBody>
      </p:sp>
    </p:spTree>
    <p:extLst>
      <p:ext uri="{BB962C8B-B14F-4D97-AF65-F5344CB8AC3E}">
        <p14:creationId xmlns:p14="http://schemas.microsoft.com/office/powerpoint/2010/main" val="7272354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11730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6297559" y="1701800"/>
            <a:ext cx="4977104" cy="4470400"/>
          </a:xfrm>
        </p:spPr>
        <p:txBody>
          <a:bodyPr>
            <a:normAutofit/>
          </a:bodyPr>
          <a:lstStyle>
            <a:lvl1pPr>
              <a:defRPr sz="2400"/>
            </a:lvl1pPr>
            <a:lvl2pPr>
              <a:defRPr sz="20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C9E199F-4583-41EB-929F-5865E95EECAA}" type="datetime1">
              <a:rPr lang="en-US" smtClean="0"/>
              <a:t>1/5/2022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2701748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12137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4" name="Content Placeholder 3"/>
          <p:cNvSpPr>
            <a:spLocks noGrp="1"/>
          </p:cNvSpPr>
          <p:nvPr>
            <p:ph sz="half" idx="2"/>
          </p:nvPr>
        </p:nvSpPr>
        <p:spPr>
          <a:xfrm>
            <a:off x="111730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301622" y="1608836"/>
            <a:ext cx="4973041" cy="512064"/>
          </a:xfrm>
        </p:spPr>
        <p:txBody>
          <a:bodyPr anchor="b">
            <a:noAutofit/>
          </a:bodyPr>
          <a:lstStyle>
            <a:lvl1pPr marL="0" indent="0">
              <a:spcBef>
                <a:spcPts val="0"/>
              </a:spcBef>
              <a:buNone/>
              <a:defRPr sz="2400" b="1"/>
            </a:lvl1pPr>
            <a:lvl2pPr marL="609493" indent="0">
              <a:buNone/>
              <a:defRPr sz="2700" b="1"/>
            </a:lvl2pPr>
            <a:lvl3pPr marL="1218987" indent="0">
              <a:buNone/>
              <a:defRPr sz="2400" b="1"/>
            </a:lvl3pPr>
            <a:lvl4pPr marL="1828480" indent="0">
              <a:buNone/>
              <a:defRPr sz="2100" b="1"/>
            </a:lvl4pPr>
            <a:lvl5pPr marL="2437973" indent="0">
              <a:buNone/>
              <a:defRPr sz="2100" b="1"/>
            </a:lvl5pPr>
            <a:lvl6pPr marL="3047467" indent="0">
              <a:buNone/>
              <a:defRPr sz="2100" b="1"/>
            </a:lvl6pPr>
            <a:lvl7pPr marL="3656960" indent="0">
              <a:buNone/>
              <a:defRPr sz="2100" b="1"/>
            </a:lvl7pPr>
            <a:lvl8pPr marL="4266453" indent="0">
              <a:buNone/>
              <a:defRPr sz="2100" b="1"/>
            </a:lvl8pPr>
            <a:lvl9pPr marL="4875947" indent="0">
              <a:buNone/>
              <a:defRPr sz="2100" b="1"/>
            </a:lvl9pPr>
          </a:lstStyle>
          <a:p>
            <a:pPr lvl="0"/>
            <a:r>
              <a:rPr lang="en-US"/>
              <a:t>Click to edit Master text styles</a:t>
            </a:r>
          </a:p>
        </p:txBody>
      </p:sp>
      <p:sp>
        <p:nvSpPr>
          <p:cNvPr id="6" name="Content Placeholder 5"/>
          <p:cNvSpPr>
            <a:spLocks noGrp="1"/>
          </p:cNvSpPr>
          <p:nvPr>
            <p:ph sz="quarter" idx="4"/>
          </p:nvPr>
        </p:nvSpPr>
        <p:spPr>
          <a:xfrm>
            <a:off x="6297559" y="2209800"/>
            <a:ext cx="4977104" cy="3962400"/>
          </a:xfrm>
        </p:spPr>
        <p:txBody>
          <a:bodyPr>
            <a:normAutofit/>
          </a:bodyPr>
          <a:lstStyle>
            <a:lvl1pPr>
              <a:defRPr sz="2000"/>
            </a:lvl1pPr>
            <a:lvl2pPr>
              <a:defRPr sz="1800"/>
            </a:lvl2pPr>
            <a:lvl3pPr>
              <a:defRPr sz="1800"/>
            </a:lvl3pPr>
            <a:lvl4pPr>
              <a:defRPr sz="1800"/>
            </a:lvl4pPr>
            <a:lvl5pPr marL="2011328">
              <a:defRPr sz="1800"/>
            </a:lvl5pPr>
            <a:lvl6pPr marL="2011328">
              <a:defRPr sz="1800"/>
            </a:lvl6pPr>
            <a:lvl7pPr marL="2011328">
              <a:defRPr sz="1800"/>
            </a:lvl7pPr>
            <a:lvl8pPr marL="2011328">
              <a:defRPr sz="1800"/>
            </a:lvl8pPr>
            <a:lvl9pPr marL="2011328">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ADE652EB-356C-4482-B27C-7C8E08F5D88F}" type="datetime1">
              <a:rPr lang="en-US" smtClean="0"/>
              <a:t>1/5/2022</a:t>
            </a:fld>
            <a:endParaRPr lang="en-US"/>
          </a:p>
        </p:txBody>
      </p:sp>
      <p:sp>
        <p:nvSpPr>
          <p:cNvPr id="8" name="Footer Placeholder 7"/>
          <p:cNvSpPr>
            <a:spLocks noGrp="1"/>
          </p:cNvSpPr>
          <p:nvPr>
            <p:ph type="ftr" sz="quarter" idx="11"/>
          </p:nvPr>
        </p:nvSpPr>
        <p:spPr/>
        <p:txBody>
          <a:bodyPr/>
          <a:lstStyle/>
          <a:p>
            <a:r>
              <a:rPr lang="en-US" dirty="0"/>
              <a:t>Add a footer</a:t>
            </a:r>
          </a:p>
        </p:txBody>
      </p:sp>
      <p:sp>
        <p:nvSpPr>
          <p:cNvPr id="9" name="Slide Number Placeholder 8"/>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47465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51B0895E-43C3-4560-B59A-90049317E860}" type="datetime1">
              <a:rPr lang="en-US" smtClean="0"/>
              <a:t>1/5/2022</a:t>
            </a:fld>
            <a:endParaRPr lang="en-US"/>
          </a:p>
        </p:txBody>
      </p:sp>
      <p:sp>
        <p:nvSpPr>
          <p:cNvPr id="4" name="Footer Placeholder 3"/>
          <p:cNvSpPr>
            <a:spLocks noGrp="1"/>
          </p:cNvSpPr>
          <p:nvPr>
            <p:ph type="ftr" sz="quarter" idx="11"/>
          </p:nvPr>
        </p:nvSpPr>
        <p:spPr/>
        <p:txBody>
          <a:bodyPr/>
          <a:lstStyle/>
          <a:p>
            <a:r>
              <a:rPr lang="en-US" dirty="0"/>
              <a:t>Add a footer</a:t>
            </a:r>
          </a:p>
        </p:txBody>
      </p:sp>
      <p:sp>
        <p:nvSpPr>
          <p:cNvPr id="5" name="Slide Number Placeholder 4"/>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1810248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778C32-B81D-4A68-A851-5185C690F024}" type="datetime1">
              <a:rPr lang="en-US" smtClean="0"/>
              <a:t>1/5/2022</a:t>
            </a:fld>
            <a:endParaRPr lang="en-US"/>
          </a:p>
        </p:txBody>
      </p:sp>
      <p:sp>
        <p:nvSpPr>
          <p:cNvPr id="3" name="Footer Placeholder 2"/>
          <p:cNvSpPr>
            <a:spLocks noGrp="1"/>
          </p:cNvSpPr>
          <p:nvPr>
            <p:ph type="ftr" sz="quarter" idx="11"/>
          </p:nvPr>
        </p:nvSpPr>
        <p:spPr/>
        <p:txBody>
          <a:bodyPr/>
          <a:lstStyle/>
          <a:p>
            <a:r>
              <a:rPr lang="en-US" dirty="0"/>
              <a:t>Add a footer</a:t>
            </a:r>
          </a:p>
        </p:txBody>
      </p:sp>
      <p:sp>
        <p:nvSpPr>
          <p:cNvPr id="4" name="Slide Number Placeholder 3"/>
          <p:cNvSpPr>
            <a:spLocks noGrp="1"/>
          </p:cNvSpPr>
          <p:nvPr>
            <p:ph type="sldNum" sz="quarter" idx="12"/>
          </p:nvPr>
        </p:nvSpPr>
        <p:spPr/>
        <p:txBody>
          <a:bodyPr/>
          <a:lstStyle/>
          <a:p>
            <a:fld id="{EB37DED6-D4C7-42EE-AB49-D2E39E64FDE4}" type="slidenum">
              <a:rPr lang="en-US" smtClean="0"/>
              <a:t>‹#›</a:t>
            </a:fld>
            <a:endParaRPr lang="en-US"/>
          </a:p>
        </p:txBody>
      </p:sp>
    </p:spTree>
    <p:extLst>
      <p:ext uri="{BB962C8B-B14F-4D97-AF65-F5344CB8AC3E}">
        <p14:creationId xmlns:p14="http://schemas.microsoft.com/office/powerpoint/2010/main" val="664484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3961368" y="0"/>
            <a:ext cx="7922736"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455612" y="1701800"/>
            <a:ext cx="3351927" cy="2844800"/>
          </a:xfrm>
        </p:spPr>
        <p:txBody>
          <a:bodyPr anchor="b">
            <a:normAutofit/>
          </a:bodyPr>
          <a:lstStyle>
            <a:lvl1pPr algn="l">
              <a:defRPr sz="2000" b="1">
                <a:effectLst/>
              </a:defRPr>
            </a:lvl1pPr>
          </a:lstStyle>
          <a:p>
            <a:r>
              <a:rPr lang="en-US"/>
              <a:t>Click to edit Master title style</a:t>
            </a:r>
            <a:endParaRPr dirty="0"/>
          </a:p>
        </p:txBody>
      </p:sp>
      <p:sp>
        <p:nvSpPr>
          <p:cNvPr id="3" name="Content Placeholder 2"/>
          <p:cNvSpPr>
            <a:spLocks noGrp="1"/>
          </p:cNvSpPr>
          <p:nvPr>
            <p:ph idx="1"/>
          </p:nvPr>
        </p:nvSpPr>
        <p:spPr>
          <a:xfrm>
            <a:off x="4469236" y="482600"/>
            <a:ext cx="6805427" cy="5892800"/>
          </a:xfrm>
        </p:spPr>
        <p:txBody>
          <a:bodyPr>
            <a:normAutofit/>
          </a:bodyPr>
          <a:lstStyle>
            <a:lvl1pPr>
              <a:defRPr sz="24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455612" y="4648200"/>
            <a:ext cx="3351927" cy="1727200"/>
          </a:xfrm>
        </p:spPr>
        <p:txBody>
          <a:bodyPr>
            <a:normAutofit/>
          </a:bodyPr>
          <a:lstStyle>
            <a:lvl1pPr marL="0" indent="0">
              <a:spcBef>
                <a:spcPts val="120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11765D79-EF31-4E8F-A1BE-AF31805C2859}" type="datetime1">
              <a:rPr lang="en-US" smtClean="0"/>
              <a:t>1/5/2022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280129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2082258" y="0"/>
            <a:ext cx="8024310" cy="6858000"/>
          </a:xfrm>
          <a:prstGeom prst="rect">
            <a:avLst/>
          </a:prstGeom>
          <a:gradFill flip="none" rotWithShape="1">
            <a:gsLst>
              <a:gs pos="0">
                <a:schemeClr val="bg1">
                  <a:alpha val="0"/>
                </a:schemeClr>
              </a:gs>
              <a:gs pos="100000">
                <a:schemeClr val="bg1">
                  <a:alpha val="55000"/>
                </a:schemeClr>
              </a:gs>
            </a:gsLst>
            <a:lin ang="7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1"/>
          <p:cNvSpPr>
            <a:spLocks noGrp="1"/>
          </p:cNvSpPr>
          <p:nvPr>
            <p:ph type="title"/>
          </p:nvPr>
        </p:nvSpPr>
        <p:spPr>
          <a:xfrm>
            <a:off x="2437765" y="4800600"/>
            <a:ext cx="7313295" cy="762000"/>
          </a:xfrm>
        </p:spPr>
        <p:txBody>
          <a:bodyPr anchor="b">
            <a:normAutofit/>
          </a:bodyPr>
          <a:lstStyle>
            <a:lvl1pPr algn="l">
              <a:defRPr sz="2000" b="1">
                <a:effectLst/>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2437765" y="279401"/>
            <a:ext cx="7313295" cy="4448175"/>
          </a:xfrm>
        </p:spPr>
        <p:txBody>
          <a:bodyPr>
            <a:normAutofit/>
          </a:bodyPr>
          <a:lstStyle>
            <a:lvl1pPr marL="0" indent="0">
              <a:buNone/>
              <a:defRPr sz="2800"/>
            </a:lvl1pPr>
            <a:lvl2pPr marL="609493" indent="0">
              <a:buNone/>
              <a:defRPr sz="3700"/>
            </a:lvl2pPr>
            <a:lvl3pPr marL="1218987" indent="0">
              <a:buNone/>
              <a:defRPr sz="3200"/>
            </a:lvl3pPr>
            <a:lvl4pPr marL="1828480" indent="0">
              <a:buNone/>
              <a:defRPr sz="2700"/>
            </a:lvl4pPr>
            <a:lvl5pPr marL="2437973" indent="0">
              <a:buNone/>
              <a:defRPr sz="2700"/>
            </a:lvl5pPr>
            <a:lvl6pPr marL="3047467" indent="0">
              <a:buNone/>
              <a:defRPr sz="2700"/>
            </a:lvl6pPr>
            <a:lvl7pPr marL="3656960" indent="0">
              <a:buNone/>
              <a:defRPr sz="2700"/>
            </a:lvl7pPr>
            <a:lvl8pPr marL="4266453" indent="0">
              <a:buNone/>
              <a:defRPr sz="2700"/>
            </a:lvl8pPr>
            <a:lvl9pPr marL="4875947" indent="0">
              <a:buNone/>
              <a:defRPr sz="2700"/>
            </a:lvl9pPr>
          </a:lstStyle>
          <a:p>
            <a:r>
              <a:rPr lang="en-US"/>
              <a:t>Click icon to add picture</a:t>
            </a:r>
            <a:endParaRPr/>
          </a:p>
        </p:txBody>
      </p:sp>
      <p:sp>
        <p:nvSpPr>
          <p:cNvPr id="4" name="Text Placeholder 3"/>
          <p:cNvSpPr>
            <a:spLocks noGrp="1"/>
          </p:cNvSpPr>
          <p:nvPr>
            <p:ph type="body" sz="half" idx="2"/>
          </p:nvPr>
        </p:nvSpPr>
        <p:spPr>
          <a:xfrm>
            <a:off x="2437765" y="5562600"/>
            <a:ext cx="7313295" cy="812800"/>
          </a:xfrm>
        </p:spPr>
        <p:txBody>
          <a:bodyPr>
            <a:normAutofit/>
          </a:bodyPr>
          <a:lstStyle>
            <a:lvl1pPr marL="0" indent="0">
              <a:spcBef>
                <a:spcPts val="0"/>
              </a:spcBef>
              <a:buNone/>
              <a:defRPr sz="1600"/>
            </a:lvl1pPr>
            <a:lvl2pPr marL="609493" indent="0">
              <a:buNone/>
              <a:defRPr sz="1600"/>
            </a:lvl2pPr>
            <a:lvl3pPr marL="1218987" indent="0">
              <a:buNone/>
              <a:defRPr sz="1300"/>
            </a:lvl3pPr>
            <a:lvl4pPr marL="1828480" indent="0">
              <a:buNone/>
              <a:defRPr sz="1200"/>
            </a:lvl4pPr>
            <a:lvl5pPr marL="2437973" indent="0">
              <a:buNone/>
              <a:defRPr sz="1200"/>
            </a:lvl5pPr>
            <a:lvl6pPr marL="3047467" indent="0">
              <a:buNone/>
              <a:defRPr sz="1200"/>
            </a:lvl6pPr>
            <a:lvl7pPr marL="3656960" indent="0">
              <a:buNone/>
              <a:defRPr sz="1200"/>
            </a:lvl7pPr>
            <a:lvl8pPr marL="4266453" indent="0">
              <a:buNone/>
              <a:defRPr sz="1200"/>
            </a:lvl8pPr>
            <a:lvl9pPr marL="487594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932FBA3B-941F-4778-A0CB-865223FDAE69}" type="datetime1">
              <a:rPr lang="en-US" smtClean="0"/>
              <a:t>1/5/2022</a:t>
            </a:fld>
            <a:endParaRPr lang="en-US"/>
          </a:p>
        </p:txBody>
      </p:sp>
      <p:sp>
        <p:nvSpPr>
          <p:cNvPr id="6" name="Footer Placeholder 5"/>
          <p:cNvSpPr>
            <a:spLocks noGrp="1"/>
          </p:cNvSpPr>
          <p:nvPr>
            <p:ph type="ftr" sz="quarter" idx="11"/>
          </p:nvPr>
        </p:nvSpPr>
        <p:spPr/>
        <p:txBody>
          <a:bodyPr/>
          <a:lstStyle/>
          <a:p>
            <a:r>
              <a:rPr lang="en-US" dirty="0"/>
              <a:t>Add a footer</a:t>
            </a:r>
          </a:p>
        </p:txBody>
      </p:sp>
      <p:sp>
        <p:nvSpPr>
          <p:cNvPr id="7" name="Slide Number Placeholder 6"/>
          <p:cNvSpPr>
            <a:spLocks noGrp="1"/>
          </p:cNvSpPr>
          <p:nvPr>
            <p:ph type="sldNum" sz="quarter" idx="12"/>
          </p:nvPr>
        </p:nvSpPr>
        <p:spPr/>
        <p:txBody>
          <a:bodyPr/>
          <a:lstStyle/>
          <a:p>
            <a:fld id="{2DFBB78A-01B4-41F2-96B0-677A4A282832}" type="slidenum">
              <a:rPr lang="en-US" smtClean="0"/>
              <a:t>‹#›</a:t>
            </a:fld>
            <a:endParaRPr lang="en-US"/>
          </a:p>
        </p:txBody>
      </p:sp>
    </p:spTree>
    <p:extLst>
      <p:ext uri="{BB962C8B-B14F-4D97-AF65-F5344CB8AC3E}">
        <p14:creationId xmlns:p14="http://schemas.microsoft.com/office/powerpoint/2010/main" val="1478196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ltGray">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grpSp>
        <p:nvGrpSpPr>
          <p:cNvPr id="7" name="Group 6"/>
          <p:cNvGrpSpPr/>
          <p:nvPr/>
        </p:nvGrpSpPr>
        <p:grpSpPr>
          <a:xfrm>
            <a:off x="1620" y="0"/>
            <a:ext cx="12188952" cy="6858000"/>
            <a:chOff x="1620" y="0"/>
            <a:chExt cx="12188952" cy="6858000"/>
          </a:xfrm>
        </p:grpSpPr>
        <p:sp>
          <p:nvSpPr>
            <p:cNvPr id="10" name="Rectangle 9"/>
            <p:cNvSpPr/>
            <p:nvPr/>
          </p:nvSpPr>
          <p:spPr>
            <a:xfrm>
              <a:off x="1620" y="0"/>
              <a:ext cx="12188952" cy="6858000"/>
            </a:xfrm>
            <a:prstGeom prst="rect">
              <a:avLst/>
            </a:prstGeom>
            <a:gradFill flip="none" rotWithShape="1">
              <a:gsLst>
                <a:gs pos="0">
                  <a:schemeClr val="accent1">
                    <a:lumMod val="50000"/>
                  </a:schemeClr>
                </a:gs>
                <a:gs pos="58000">
                  <a:schemeClr val="accent1">
                    <a:lumMod val="40000"/>
                    <a:lumOff val="60000"/>
                  </a:schemeClr>
                </a:gs>
                <a:gs pos="100000">
                  <a:schemeClr val="accent1">
                    <a:lumMod val="5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8" name="Rectangle 7"/>
            <p:cNvSpPr/>
            <p:nvPr/>
          </p:nvSpPr>
          <p:spPr>
            <a:xfrm>
              <a:off x="304721" y="0"/>
              <a:ext cx="11579384" cy="6858000"/>
            </a:xfrm>
            <a:prstGeom prst="rect">
              <a:avLst/>
            </a:prstGeom>
            <a:solidFill>
              <a:schemeClr val="accent1">
                <a:lumMod val="20000"/>
                <a:lumOff val="8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grpSp>
      <p:sp>
        <p:nvSpPr>
          <p:cNvPr id="2" name="Title Placeholder 1"/>
          <p:cNvSpPr>
            <a:spLocks noGrp="1"/>
          </p:cNvSpPr>
          <p:nvPr>
            <p:ph type="title"/>
          </p:nvPr>
        </p:nvSpPr>
        <p:spPr>
          <a:xfrm>
            <a:off x="1117309" y="76200"/>
            <a:ext cx="10157354" cy="1397000"/>
          </a:xfrm>
          <a:prstGeom prst="rect">
            <a:avLst/>
          </a:prstGeom>
        </p:spPr>
        <p:txBody>
          <a:bodyPr vert="horz" lIns="121899" tIns="60949" rIns="121899" bIns="60949" rtlCol="0" anchor="b">
            <a:normAutofit/>
          </a:bodyPr>
          <a:lstStyle/>
          <a:p>
            <a:r>
              <a:rPr lang="en-US"/>
              <a:t>Click to edit Master title style</a:t>
            </a:r>
            <a:endParaRPr dirty="0"/>
          </a:p>
        </p:txBody>
      </p:sp>
      <p:sp>
        <p:nvSpPr>
          <p:cNvPr id="3" name="Text Placeholder 2"/>
          <p:cNvSpPr>
            <a:spLocks noGrp="1"/>
          </p:cNvSpPr>
          <p:nvPr>
            <p:ph type="body" idx="1"/>
          </p:nvPr>
        </p:nvSpPr>
        <p:spPr>
          <a:xfrm>
            <a:off x="1117309" y="1701800"/>
            <a:ext cx="10157354" cy="4470400"/>
          </a:xfrm>
          <a:prstGeom prst="rect">
            <a:avLst/>
          </a:prstGeom>
        </p:spPr>
        <p:txBody>
          <a:bodyPr vert="horz" lIns="121899" tIns="60949" rIns="121899" bIns="6094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309" y="6400801"/>
            <a:ext cx="2742486" cy="320675"/>
          </a:xfrm>
          <a:prstGeom prst="rect">
            <a:avLst/>
          </a:prstGeom>
        </p:spPr>
        <p:txBody>
          <a:bodyPr vert="horz" lIns="121899" tIns="60949" rIns="121899" bIns="60949" rtlCol="0" anchor="b"/>
          <a:lstStyle>
            <a:lvl1pPr algn="l">
              <a:defRPr sz="1200">
                <a:solidFill>
                  <a:schemeClr val="tx2">
                    <a:lumMod val="50000"/>
                  </a:schemeClr>
                </a:solidFill>
              </a:defRPr>
            </a:lvl1pPr>
          </a:lstStyle>
          <a:p>
            <a:fld id="{72EBFD46-0FD3-4428-ADEC-1DFD6489930D}" type="datetime1">
              <a:rPr lang="en-US" smtClean="0"/>
              <a:t>1/5/2022</a:t>
            </a:fld>
            <a:endParaRPr lang="en-US"/>
          </a:p>
        </p:txBody>
      </p:sp>
      <p:sp>
        <p:nvSpPr>
          <p:cNvPr id="5" name="Footer Placeholder 4"/>
          <p:cNvSpPr>
            <a:spLocks noGrp="1"/>
          </p:cNvSpPr>
          <p:nvPr>
            <p:ph type="ftr" sz="quarter" idx="3"/>
          </p:nvPr>
        </p:nvSpPr>
        <p:spPr>
          <a:xfrm>
            <a:off x="3907842" y="6400801"/>
            <a:ext cx="6216301" cy="320675"/>
          </a:xfrm>
          <a:prstGeom prst="rect">
            <a:avLst/>
          </a:prstGeom>
        </p:spPr>
        <p:txBody>
          <a:bodyPr vert="horz" lIns="121899" tIns="60949" rIns="121899" bIns="60949" rtlCol="0" anchor="b"/>
          <a:lstStyle>
            <a:lvl1pPr algn="ctr">
              <a:defRPr sz="1200">
                <a:solidFill>
                  <a:schemeClr val="tx2">
                    <a:lumMod val="50000"/>
                  </a:schemeClr>
                </a:solidFill>
              </a:defRPr>
            </a:lvl1pPr>
          </a:lstStyle>
          <a:p>
            <a:r>
              <a:rPr lang="en-US" dirty="0"/>
              <a:t>Add a footer</a:t>
            </a:r>
          </a:p>
        </p:txBody>
      </p:sp>
      <p:sp>
        <p:nvSpPr>
          <p:cNvPr id="6" name="Slide Number Placeholder 5"/>
          <p:cNvSpPr>
            <a:spLocks noGrp="1"/>
          </p:cNvSpPr>
          <p:nvPr>
            <p:ph type="sldNum" sz="quarter" idx="4"/>
          </p:nvPr>
        </p:nvSpPr>
        <p:spPr>
          <a:xfrm>
            <a:off x="10167146" y="6400801"/>
            <a:ext cx="1107518" cy="320675"/>
          </a:xfrm>
          <a:prstGeom prst="rect">
            <a:avLst/>
          </a:prstGeom>
        </p:spPr>
        <p:txBody>
          <a:bodyPr vert="horz" lIns="121899" tIns="60949" rIns="121899" bIns="60949" rtlCol="0" anchor="b"/>
          <a:lstStyle>
            <a:lvl1pPr algn="r">
              <a:defRPr sz="1200">
                <a:solidFill>
                  <a:schemeClr val="tx2">
                    <a:lumMod val="50000"/>
                  </a:schemeClr>
                </a:solidFill>
              </a:defRPr>
            </a:lvl1pPr>
          </a:lstStyle>
          <a:p>
            <a:fld id="{EB37DED6-D4C7-42EE-AB49-D2E39E64FDE4}" type="slidenum">
              <a:rPr lang="en-US" smtClean="0"/>
              <a:pPr/>
              <a:t>‹#›</a:t>
            </a:fld>
            <a:endParaRPr lang="en-US"/>
          </a:p>
        </p:txBody>
      </p:sp>
    </p:spTree>
    <p:extLst>
      <p:ext uri="{BB962C8B-B14F-4D97-AF65-F5344CB8AC3E}">
        <p14:creationId xmlns:p14="http://schemas.microsoft.com/office/powerpoint/2010/main" val="414278595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1218987" rtl="0" eaLnBrk="1" latinLnBrk="0" hangingPunct="1">
        <a:lnSpc>
          <a:spcPct val="85000"/>
        </a:lnSpc>
        <a:spcBef>
          <a:spcPct val="0"/>
        </a:spcBef>
        <a:buNone/>
        <a:tabLst/>
        <a:defRPr sz="4400" b="0" kern="1200" cap="none" baseline="0">
          <a:solidFill>
            <a:schemeClr val="accent2">
              <a:lumMod val="50000"/>
            </a:schemeClr>
          </a:solidFill>
          <a:effectLst/>
          <a:latin typeface="+mj-lt"/>
          <a:ea typeface="+mj-ea"/>
          <a:cs typeface="+mj-cs"/>
        </a:defRPr>
      </a:lvl1pPr>
    </p:titleStyle>
    <p:body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a:solidFill>
            <a:schemeClr val="tx2">
              <a:lumMod val="50000"/>
            </a:schemeClr>
          </a:solidFill>
          <a:latin typeface="+mn-lt"/>
          <a:ea typeface="+mn-ea"/>
          <a:cs typeface="+mn-cs"/>
        </a:defRPr>
      </a:lvl9pPr>
    </p:bodyStyle>
    <p:otherStyle>
      <a:defPPr>
        <a:defRPr/>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cea.org.uk/downloads/docs/Specifications/GCE/GCE%20Religious%20Studies%20%282016%29/GCE%20Religious%20Studies%20%282016%29-specification-Standard.pdf" TargetMode="External"/><Relationship Id="rId2" Type="http://schemas.openxmlformats.org/officeDocument/2006/relationships/hyperlink" Target="mailto:smorris286@c2ken.net" TargetMode="External"/><Relationship Id="rId1" Type="http://schemas.openxmlformats.org/officeDocument/2006/relationships/slideLayout" Target="../slideLayouts/slideLayout2.xml"/><Relationship Id="rId4" Type="http://schemas.openxmlformats.org/officeDocument/2006/relationships/hyperlink" Target="https://ccea.org.uk/post-16/gce/subjects/gce-religious-studies-2016"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0276" y="2780928"/>
            <a:ext cx="7008574" cy="3528392"/>
          </a:xfrm>
        </p:spPr>
        <p:txBody>
          <a:bodyPr>
            <a:normAutofit/>
          </a:bodyPr>
          <a:lstStyle/>
          <a:p>
            <a:pPr algn="ctr"/>
            <a:r>
              <a:rPr lang="en-US" sz="4800" b="1" dirty="0">
                <a:solidFill>
                  <a:schemeClr val="accent2">
                    <a:lumMod val="50000"/>
                  </a:schemeClr>
                </a:solidFill>
                <a:latin typeface="roboto" panose="02000000000000000000" pitchFamily="2" charset="0"/>
                <a:ea typeface="roboto" panose="02000000000000000000" pitchFamily="2" charset="0"/>
              </a:rPr>
              <a:t>Religious Studies </a:t>
            </a:r>
            <a:br>
              <a:rPr lang="en-US" sz="4800" b="1" dirty="0">
                <a:solidFill>
                  <a:schemeClr val="accent2">
                    <a:lumMod val="50000"/>
                  </a:schemeClr>
                </a:solidFill>
                <a:latin typeface="roboto" panose="02000000000000000000" pitchFamily="2" charset="0"/>
                <a:ea typeface="roboto" panose="02000000000000000000" pitchFamily="2" charset="0"/>
              </a:rPr>
            </a:br>
            <a:br>
              <a:rPr lang="en-US" sz="4800" b="1" dirty="0">
                <a:solidFill>
                  <a:schemeClr val="accent2">
                    <a:lumMod val="50000"/>
                  </a:schemeClr>
                </a:solidFill>
                <a:latin typeface="roboto" panose="02000000000000000000" pitchFamily="2" charset="0"/>
                <a:ea typeface="roboto" panose="02000000000000000000" pitchFamily="2" charset="0"/>
              </a:rPr>
            </a:br>
            <a:br>
              <a:rPr lang="en-US" sz="4800" b="1" dirty="0">
                <a:solidFill>
                  <a:schemeClr val="accent2">
                    <a:lumMod val="50000"/>
                  </a:schemeClr>
                </a:solidFill>
                <a:latin typeface="roboto" panose="02000000000000000000" pitchFamily="2" charset="0"/>
                <a:ea typeface="roboto" panose="02000000000000000000" pitchFamily="2" charset="0"/>
              </a:rPr>
            </a:br>
            <a:r>
              <a:rPr lang="en-US" sz="4800" b="1" dirty="0">
                <a:solidFill>
                  <a:schemeClr val="accent2">
                    <a:lumMod val="50000"/>
                  </a:schemeClr>
                </a:solidFill>
                <a:latin typeface="roboto" panose="02000000000000000000" pitchFamily="2" charset="0"/>
                <a:ea typeface="roboto" panose="02000000000000000000" pitchFamily="2" charset="0"/>
              </a:rPr>
              <a:t>AS/A2 Level</a:t>
            </a:r>
          </a:p>
        </p:txBody>
      </p:sp>
      <p:sp>
        <p:nvSpPr>
          <p:cNvPr id="3" name="Subtitle 2"/>
          <p:cNvSpPr>
            <a:spLocks noGrp="1"/>
          </p:cNvSpPr>
          <p:nvPr>
            <p:ph type="subTitle" idx="1"/>
          </p:nvPr>
        </p:nvSpPr>
        <p:spPr>
          <a:xfrm>
            <a:off x="4870276" y="548680"/>
            <a:ext cx="7008574" cy="1244600"/>
          </a:xfrm>
        </p:spPr>
        <p:txBody>
          <a:bodyPr>
            <a:normAutofit fontScale="92500" lnSpcReduction="10000"/>
          </a:bodyPr>
          <a:lstStyle/>
          <a:p>
            <a:pPr algn="ctr"/>
            <a:r>
              <a:rPr lang="en-US" sz="4400" b="1" dirty="0">
                <a:latin typeface="roboto" panose="02000000000000000000" pitchFamily="2" charset="0"/>
                <a:ea typeface="roboto" panose="02000000000000000000" pitchFamily="2" charset="0"/>
              </a:rPr>
              <a:t>St Louis Grammar School, Kilkeel </a:t>
            </a:r>
          </a:p>
        </p:txBody>
      </p:sp>
      <p:pic>
        <p:nvPicPr>
          <p:cNvPr id="4" name="Picture 3">
            <a:extLst>
              <a:ext uri="{FF2B5EF4-FFF2-40B4-BE49-F238E27FC236}">
                <a16:creationId xmlns:a16="http://schemas.microsoft.com/office/drawing/2014/main" id="{EFA95BEB-BE64-4390-852F-F3A9C77FD0FB}"/>
              </a:ext>
            </a:extLst>
          </p:cNvPr>
          <p:cNvPicPr>
            <a:picLocks noChangeAspect="1"/>
          </p:cNvPicPr>
          <p:nvPr/>
        </p:nvPicPr>
        <p:blipFill>
          <a:blip r:embed="rId3"/>
          <a:stretch>
            <a:fillRect/>
          </a:stretch>
        </p:blipFill>
        <p:spPr>
          <a:xfrm>
            <a:off x="0" y="206524"/>
            <a:ext cx="4612010" cy="6651475"/>
          </a:xfrm>
          <a:prstGeom prst="rect">
            <a:avLst/>
          </a:prstGeom>
        </p:spPr>
      </p:pic>
    </p:spTree>
    <p:extLst>
      <p:ext uri="{BB962C8B-B14F-4D97-AF65-F5344CB8AC3E}">
        <p14:creationId xmlns:p14="http://schemas.microsoft.com/office/powerpoint/2010/main" val="173668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5735" y="188640"/>
            <a:ext cx="10157354" cy="1397000"/>
          </a:xfrm>
        </p:spPr>
        <p:txBody>
          <a:bodyPr/>
          <a:lstStyle/>
          <a:p>
            <a:pPr algn="ctr"/>
            <a:r>
              <a:rPr lang="en-US" dirty="0">
                <a:latin typeface="roboto" panose="02000000000000000000" pitchFamily="2" charset="0"/>
                <a:ea typeface="roboto" panose="02000000000000000000" pitchFamily="2" charset="0"/>
              </a:rPr>
              <a:t>Why study A Level RE?</a:t>
            </a:r>
          </a:p>
        </p:txBody>
      </p:sp>
      <p:sp>
        <p:nvSpPr>
          <p:cNvPr id="3" name="Content Placeholder 2"/>
          <p:cNvSpPr>
            <a:spLocks noGrp="1"/>
          </p:cNvSpPr>
          <p:nvPr>
            <p:ph idx="1"/>
          </p:nvPr>
        </p:nvSpPr>
        <p:spPr/>
        <p:txBody>
          <a:bodyPr>
            <a:normAutofit/>
          </a:bodyPr>
          <a:lstStyle/>
          <a:p>
            <a:r>
              <a:rPr lang="en-GB" sz="2800" dirty="0">
                <a:latin typeface="roboto" panose="02000000000000000000" pitchFamily="2" charset="0"/>
                <a:ea typeface="roboto" panose="02000000000000000000" pitchFamily="2" charset="0"/>
              </a:rPr>
              <a:t>Religious Studies enables pupils to develop an insight and interest in areas of knowledge, belief and thought central to an understanding of the modern world. </a:t>
            </a:r>
          </a:p>
          <a:p>
            <a:r>
              <a:rPr lang="en-GB" sz="2800" dirty="0">
                <a:latin typeface="roboto" panose="02000000000000000000" pitchFamily="2" charset="0"/>
                <a:ea typeface="roboto" panose="02000000000000000000" pitchFamily="2" charset="0"/>
              </a:rPr>
              <a:t>Pupils will discuss, debate and critically evaluate contemporary religious ideas. They will also investigate and speculate about the ultimate meaning and purpose of life. </a:t>
            </a:r>
            <a:endParaRPr lang="en-US" sz="2800" dirty="0">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BA564E35-BAFF-4DAC-9582-8045C26D7607}"/>
              </a:ext>
            </a:extLst>
          </p:cNvPr>
          <p:cNvPicPr>
            <a:picLocks noChangeAspect="1"/>
          </p:cNvPicPr>
          <p:nvPr/>
        </p:nvPicPr>
        <p:blipFill>
          <a:blip r:embed="rId2"/>
          <a:stretch>
            <a:fillRect/>
          </a:stretch>
        </p:blipFill>
        <p:spPr>
          <a:xfrm>
            <a:off x="4919636" y="4855790"/>
            <a:ext cx="2552700" cy="1790700"/>
          </a:xfrm>
          <a:prstGeom prst="rect">
            <a:avLst/>
          </a:prstGeom>
        </p:spPr>
      </p:pic>
    </p:spTree>
    <p:extLst>
      <p:ext uri="{BB962C8B-B14F-4D97-AF65-F5344CB8AC3E}">
        <p14:creationId xmlns:p14="http://schemas.microsoft.com/office/powerpoint/2010/main" val="1153074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8C6234-5002-4697-BD2C-B2DBAD3E527E}"/>
              </a:ext>
            </a:extLst>
          </p:cNvPr>
          <p:cNvSpPr>
            <a:spLocks noGrp="1"/>
          </p:cNvSpPr>
          <p:nvPr>
            <p:ph idx="1"/>
          </p:nvPr>
        </p:nvSpPr>
        <p:spPr>
          <a:xfrm>
            <a:off x="1117309" y="404664"/>
            <a:ext cx="10157354" cy="5767536"/>
          </a:xfrm>
        </p:spPr>
        <p:txBody>
          <a:bodyPr>
            <a:normAutofit/>
          </a:bodyPr>
          <a:lstStyle/>
          <a:p>
            <a:pPr marL="0" indent="0">
              <a:buNone/>
            </a:pPr>
            <a:r>
              <a:rPr lang="en-GB" sz="2800" dirty="0">
                <a:latin typeface="roboto" panose="02000000000000000000" pitchFamily="2" charset="0"/>
                <a:ea typeface="roboto" panose="02000000000000000000" pitchFamily="2" charset="0"/>
              </a:rPr>
              <a:t>In St Louis Kilkeel, we follow the CCEA specification.</a:t>
            </a:r>
          </a:p>
          <a:p>
            <a:r>
              <a:rPr lang="en-GB" sz="2800" dirty="0">
                <a:latin typeface="roboto" panose="02000000000000000000" pitchFamily="2" charset="0"/>
                <a:ea typeface="roboto" panose="02000000000000000000" pitchFamily="2" charset="0"/>
              </a:rPr>
              <a:t>This qualification is for students who are interested in and enthusiastic about religion and its relation to the local community and wider world. </a:t>
            </a:r>
          </a:p>
          <a:p>
            <a:r>
              <a:rPr lang="en-GB" sz="2800" dirty="0">
                <a:latin typeface="roboto" panose="02000000000000000000" pitchFamily="2" charset="0"/>
                <a:ea typeface="roboto" panose="02000000000000000000" pitchFamily="2" charset="0"/>
              </a:rPr>
              <a:t>It will appeal to anyone who enjoyed studying English, Sciences, Humanities or Languages at GCSE. </a:t>
            </a:r>
          </a:p>
          <a:p>
            <a:r>
              <a:rPr lang="en-GB" sz="2800" dirty="0">
                <a:latin typeface="roboto" panose="02000000000000000000" pitchFamily="2" charset="0"/>
                <a:ea typeface="roboto" panose="02000000000000000000" pitchFamily="2" charset="0"/>
              </a:rPr>
              <a:t>Religious Studies helps to equip pupils with many of the skills needed in further and higher education and the workplace. They will develop critical evaluation skills and the ability to construct logical and convincing arguments.</a:t>
            </a:r>
          </a:p>
        </p:txBody>
      </p:sp>
      <p:pic>
        <p:nvPicPr>
          <p:cNvPr id="4" name="Picture 3">
            <a:extLst>
              <a:ext uri="{FF2B5EF4-FFF2-40B4-BE49-F238E27FC236}">
                <a16:creationId xmlns:a16="http://schemas.microsoft.com/office/drawing/2014/main" id="{4DEBDBCD-A4AE-4E34-A73E-82F9DF00E785}"/>
              </a:ext>
            </a:extLst>
          </p:cNvPr>
          <p:cNvPicPr>
            <a:picLocks noChangeAspect="1"/>
          </p:cNvPicPr>
          <p:nvPr/>
        </p:nvPicPr>
        <p:blipFill>
          <a:blip r:embed="rId2"/>
          <a:stretch>
            <a:fillRect/>
          </a:stretch>
        </p:blipFill>
        <p:spPr>
          <a:xfrm>
            <a:off x="4814861" y="5229200"/>
            <a:ext cx="2762250" cy="1409700"/>
          </a:xfrm>
          <a:prstGeom prst="rect">
            <a:avLst/>
          </a:prstGeom>
        </p:spPr>
      </p:pic>
    </p:spTree>
    <p:extLst>
      <p:ext uri="{BB962C8B-B14F-4D97-AF65-F5344CB8AC3E}">
        <p14:creationId xmlns:p14="http://schemas.microsoft.com/office/powerpoint/2010/main" val="1756262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roboto" panose="02000000000000000000" pitchFamily="2" charset="0"/>
                <a:ea typeface="roboto" panose="02000000000000000000" pitchFamily="2" charset="0"/>
              </a:rPr>
              <a:t>What will I study?</a:t>
            </a:r>
          </a:p>
        </p:txBody>
      </p:sp>
      <p:sp>
        <p:nvSpPr>
          <p:cNvPr id="3" name="Content Placeholder 2"/>
          <p:cNvSpPr>
            <a:spLocks noGrp="1"/>
          </p:cNvSpPr>
          <p:nvPr>
            <p:ph idx="1"/>
          </p:nvPr>
        </p:nvSpPr>
        <p:spPr>
          <a:xfrm>
            <a:off x="549796" y="1701800"/>
            <a:ext cx="11377264" cy="4470400"/>
          </a:xfrm>
        </p:spPr>
        <p:txBody>
          <a:bodyPr/>
          <a:lstStyle/>
          <a:p>
            <a:pPr marL="0" indent="0">
              <a:buNone/>
            </a:pPr>
            <a:r>
              <a:rPr lang="en-GB" sz="2800" dirty="0">
                <a:latin typeface="roboto" panose="02000000000000000000" pitchFamily="2" charset="0"/>
                <a:ea typeface="roboto" panose="02000000000000000000" pitchFamily="2" charset="0"/>
              </a:rPr>
              <a:t>As part of the Religious Studies course, pupils will study two units in both AS and A2 Level which are;</a:t>
            </a:r>
          </a:p>
          <a:p>
            <a:pPr marL="0" indent="0" algn="ctr">
              <a:buNone/>
            </a:pPr>
            <a:r>
              <a:rPr lang="en-GB" sz="4000" b="1" dirty="0">
                <a:latin typeface="roboto" panose="02000000000000000000" pitchFamily="2" charset="0"/>
                <a:ea typeface="roboto" panose="02000000000000000000" pitchFamily="2" charset="0"/>
              </a:rPr>
              <a:t>Ethics			Celtic Church</a:t>
            </a:r>
            <a:endParaRPr lang="en-GB" b="1" dirty="0">
              <a:latin typeface="roboto" panose="02000000000000000000" pitchFamily="2" charset="0"/>
              <a:ea typeface="roboto" panose="02000000000000000000" pitchFamily="2" charset="0"/>
            </a:endParaRPr>
          </a:p>
        </p:txBody>
      </p:sp>
      <p:pic>
        <p:nvPicPr>
          <p:cNvPr id="4" name="Picture 3">
            <a:extLst>
              <a:ext uri="{FF2B5EF4-FFF2-40B4-BE49-F238E27FC236}">
                <a16:creationId xmlns:a16="http://schemas.microsoft.com/office/drawing/2014/main" id="{84E9E6DD-02EF-4B9A-8F05-25BD62F32608}"/>
              </a:ext>
            </a:extLst>
          </p:cNvPr>
          <p:cNvPicPr>
            <a:picLocks noChangeAspect="1"/>
          </p:cNvPicPr>
          <p:nvPr/>
        </p:nvPicPr>
        <p:blipFill>
          <a:blip r:embed="rId2"/>
          <a:stretch>
            <a:fillRect/>
          </a:stretch>
        </p:blipFill>
        <p:spPr>
          <a:xfrm>
            <a:off x="1152780" y="3789040"/>
            <a:ext cx="4365569" cy="2890037"/>
          </a:xfrm>
          <a:prstGeom prst="rect">
            <a:avLst/>
          </a:prstGeom>
        </p:spPr>
      </p:pic>
      <p:pic>
        <p:nvPicPr>
          <p:cNvPr id="5" name="Picture 4">
            <a:extLst>
              <a:ext uri="{FF2B5EF4-FFF2-40B4-BE49-F238E27FC236}">
                <a16:creationId xmlns:a16="http://schemas.microsoft.com/office/drawing/2014/main" id="{3C975A03-E373-4B2B-81FA-581F83E0DE62}"/>
              </a:ext>
            </a:extLst>
          </p:cNvPr>
          <p:cNvPicPr>
            <a:picLocks noChangeAspect="1"/>
          </p:cNvPicPr>
          <p:nvPr/>
        </p:nvPicPr>
        <p:blipFill>
          <a:blip r:embed="rId3"/>
          <a:stretch>
            <a:fillRect/>
          </a:stretch>
        </p:blipFill>
        <p:spPr>
          <a:xfrm>
            <a:off x="6670476" y="3789039"/>
            <a:ext cx="5006371" cy="2890037"/>
          </a:xfrm>
          <a:prstGeom prst="rect">
            <a:avLst/>
          </a:prstGeom>
        </p:spPr>
      </p:pic>
    </p:spTree>
    <p:extLst>
      <p:ext uri="{BB962C8B-B14F-4D97-AF65-F5344CB8AC3E}">
        <p14:creationId xmlns:p14="http://schemas.microsoft.com/office/powerpoint/2010/main" val="840374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Year 13</a:t>
            </a:r>
          </a:p>
        </p:txBody>
      </p:sp>
      <p:sp>
        <p:nvSpPr>
          <p:cNvPr id="3" name="Content Placeholder 2"/>
          <p:cNvSpPr>
            <a:spLocks noGrp="1"/>
          </p:cNvSpPr>
          <p:nvPr>
            <p:ph idx="1"/>
          </p:nvPr>
        </p:nvSpPr>
        <p:spPr>
          <a:xfrm>
            <a:off x="837829" y="1701800"/>
            <a:ext cx="4968552" cy="4470400"/>
          </a:xfrm>
          <a:ln>
            <a:solidFill>
              <a:schemeClr val="tx1"/>
            </a:solidFill>
          </a:ln>
        </p:spPr>
        <p:txBody>
          <a:bodyPr>
            <a:normAutofit/>
          </a:bodyPr>
          <a:lstStyle/>
          <a:p>
            <a:pPr marL="0" indent="0" algn="ctr">
              <a:buNone/>
            </a:pPr>
            <a:r>
              <a:rPr lang="en-GB" b="1" i="0" dirty="0">
                <a:effectLst/>
                <a:latin typeface="roboto" panose="020B0604020202020204" pitchFamily="2" charset="0"/>
              </a:rPr>
              <a:t>Unit AS 7: Foundations of Ethics with Special Reference to Issues in Medical Ethics</a:t>
            </a:r>
          </a:p>
          <a:p>
            <a:r>
              <a:rPr lang="en-GB" sz="2000" dirty="0">
                <a:latin typeface="roboto" panose="02000000000000000000" pitchFamily="2" charset="0"/>
                <a:ea typeface="roboto" panose="02000000000000000000" pitchFamily="2" charset="0"/>
              </a:rPr>
              <a:t>Deontological approaches</a:t>
            </a:r>
          </a:p>
          <a:p>
            <a:r>
              <a:rPr lang="en-GB" sz="2000" i="0" dirty="0">
                <a:effectLst/>
                <a:latin typeface="roboto" panose="02000000000000000000" pitchFamily="2" charset="0"/>
                <a:ea typeface="roboto" panose="02000000000000000000" pitchFamily="2" charset="0"/>
              </a:rPr>
              <a:t>Teleological approaches</a:t>
            </a:r>
          </a:p>
          <a:p>
            <a:r>
              <a:rPr lang="en-GB" sz="2000" dirty="0">
                <a:latin typeface="roboto" panose="02000000000000000000" pitchFamily="2" charset="0"/>
                <a:ea typeface="roboto" panose="02000000000000000000" pitchFamily="2" charset="0"/>
              </a:rPr>
              <a:t>Life and Death Issues</a:t>
            </a:r>
          </a:p>
          <a:p>
            <a:r>
              <a:rPr lang="en-GB" sz="2000" i="0" dirty="0">
                <a:effectLst/>
                <a:latin typeface="roboto" panose="02000000000000000000" pitchFamily="2" charset="0"/>
                <a:ea typeface="roboto" panose="02000000000000000000" pitchFamily="2" charset="0"/>
              </a:rPr>
              <a:t>Bioethics</a:t>
            </a:r>
          </a:p>
          <a:p>
            <a:r>
              <a:rPr lang="en-GB" sz="2000" dirty="0">
                <a:latin typeface="roboto" panose="02000000000000000000" pitchFamily="2" charset="0"/>
                <a:ea typeface="roboto" panose="02000000000000000000" pitchFamily="2" charset="0"/>
              </a:rPr>
              <a:t>Other aspects of human experience</a:t>
            </a:r>
            <a:endParaRPr lang="en-US" dirty="0">
              <a:latin typeface="roboto" panose="02000000000000000000" pitchFamily="2" charset="0"/>
              <a:ea typeface="roboto" panose="02000000000000000000" pitchFamily="2" charset="0"/>
            </a:endParaRPr>
          </a:p>
          <a:p>
            <a:endParaRPr lang="en-US" dirty="0"/>
          </a:p>
        </p:txBody>
      </p:sp>
      <p:sp>
        <p:nvSpPr>
          <p:cNvPr id="4" name="Content Placeholder 2">
            <a:extLst>
              <a:ext uri="{FF2B5EF4-FFF2-40B4-BE49-F238E27FC236}">
                <a16:creationId xmlns:a16="http://schemas.microsoft.com/office/drawing/2014/main" id="{8F576762-2BD7-47BC-BA45-496DC1B0EF65}"/>
              </a:ext>
            </a:extLst>
          </p:cNvPr>
          <p:cNvSpPr txBox="1">
            <a:spLocks/>
          </p:cNvSpPr>
          <p:nvPr/>
        </p:nvSpPr>
        <p:spPr>
          <a:xfrm>
            <a:off x="5950396" y="1701800"/>
            <a:ext cx="5112568" cy="4470400"/>
          </a:xfrm>
          <a:prstGeom prst="rect">
            <a:avLst/>
          </a:prstGeom>
          <a:ln>
            <a:solidFill>
              <a:schemeClr val="tx1"/>
            </a:solidFill>
          </a:ln>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gn="ctr">
              <a:buNone/>
            </a:pPr>
            <a:r>
              <a:rPr lang="en-GB" b="1" dirty="0">
                <a:latin typeface="roboto" panose="020B0604020202020204" pitchFamily="2" charset="0"/>
              </a:rPr>
              <a:t>Unit AS 5: The Celtic Church in Ireland in the Fifth, Sixth and Seventh Centuries</a:t>
            </a:r>
          </a:p>
          <a:p>
            <a:r>
              <a:rPr lang="en-GB" sz="2000" dirty="0">
                <a:latin typeface="roboto" panose="020B0604020202020204" pitchFamily="2" charset="0"/>
              </a:rPr>
              <a:t>The arrival of Christianity in Ireland</a:t>
            </a:r>
          </a:p>
          <a:p>
            <a:r>
              <a:rPr lang="en-GB" sz="2000" dirty="0">
                <a:latin typeface="roboto" panose="020B0604020202020204" pitchFamily="2" charset="0"/>
              </a:rPr>
              <a:t>Celtic monasticism</a:t>
            </a:r>
          </a:p>
          <a:p>
            <a:r>
              <a:rPr lang="en-GB" sz="2000" dirty="0">
                <a:latin typeface="roboto" panose="020B0604020202020204" pitchFamily="2" charset="0"/>
              </a:rPr>
              <a:t>Celtic </a:t>
            </a:r>
            <a:r>
              <a:rPr lang="en-GB" sz="2000" dirty="0" err="1">
                <a:latin typeface="roboto" panose="020B0604020202020204" pitchFamily="2" charset="0"/>
              </a:rPr>
              <a:t>penitentials</a:t>
            </a:r>
            <a:endParaRPr lang="en-GB" sz="2000" dirty="0">
              <a:latin typeface="roboto" panose="020B0604020202020204" pitchFamily="2" charset="0"/>
            </a:endParaRPr>
          </a:p>
          <a:p>
            <a:r>
              <a:rPr lang="en-GB" sz="2000" dirty="0">
                <a:latin typeface="roboto" panose="020B0604020202020204" pitchFamily="2" charset="0"/>
              </a:rPr>
              <a:t>Celtic hagiography</a:t>
            </a:r>
          </a:p>
          <a:p>
            <a:r>
              <a:rPr lang="en-GB" sz="2000" dirty="0">
                <a:latin typeface="roboto" panose="020B0604020202020204" pitchFamily="2" charset="0"/>
              </a:rPr>
              <a:t>Other aspects of human experience</a:t>
            </a:r>
          </a:p>
          <a:p>
            <a:endParaRPr lang="en-US" dirty="0"/>
          </a:p>
        </p:txBody>
      </p:sp>
    </p:spTree>
    <p:extLst>
      <p:ext uri="{BB962C8B-B14F-4D97-AF65-F5344CB8AC3E}">
        <p14:creationId xmlns:p14="http://schemas.microsoft.com/office/powerpoint/2010/main" val="310570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Year 14</a:t>
            </a:r>
          </a:p>
        </p:txBody>
      </p:sp>
      <p:sp>
        <p:nvSpPr>
          <p:cNvPr id="3" name="Content Placeholder 2"/>
          <p:cNvSpPr>
            <a:spLocks noGrp="1"/>
          </p:cNvSpPr>
          <p:nvPr>
            <p:ph idx="1"/>
          </p:nvPr>
        </p:nvSpPr>
        <p:spPr>
          <a:xfrm>
            <a:off x="1117309" y="1701800"/>
            <a:ext cx="4689072" cy="4470400"/>
          </a:xfrm>
          <a:ln>
            <a:solidFill>
              <a:schemeClr val="tx1"/>
            </a:solidFill>
          </a:ln>
        </p:spPr>
        <p:txBody>
          <a:bodyPr/>
          <a:lstStyle/>
          <a:p>
            <a:pPr marL="0" indent="0">
              <a:buNone/>
            </a:pPr>
            <a:r>
              <a:rPr lang="en-GB" b="1" i="0" dirty="0">
                <a:effectLst/>
                <a:latin typeface="roboto" panose="02000000000000000000" pitchFamily="2" charset="0"/>
              </a:rPr>
              <a:t>Unit A2 7: Global Ethics</a:t>
            </a:r>
          </a:p>
          <a:p>
            <a:r>
              <a:rPr lang="en-GB" sz="2000" dirty="0">
                <a:latin typeface="roboto" panose="02000000000000000000" pitchFamily="2" charset="0"/>
                <a:ea typeface="roboto" panose="02000000000000000000" pitchFamily="2" charset="0"/>
              </a:rPr>
              <a:t>Moral theory</a:t>
            </a:r>
          </a:p>
          <a:p>
            <a:r>
              <a:rPr lang="en-GB" sz="2000" i="0" dirty="0">
                <a:effectLst/>
                <a:latin typeface="roboto" panose="02000000000000000000" pitchFamily="2" charset="0"/>
                <a:ea typeface="roboto" panose="02000000000000000000" pitchFamily="2" charset="0"/>
              </a:rPr>
              <a:t>Global rights; Human Rights and Animal Rights</a:t>
            </a:r>
            <a:endParaRPr lang="en-GB" sz="2000" dirty="0">
              <a:latin typeface="roboto" panose="02000000000000000000" pitchFamily="2" charset="0"/>
              <a:ea typeface="roboto" panose="02000000000000000000" pitchFamily="2" charset="0"/>
            </a:endParaRPr>
          </a:p>
          <a:p>
            <a:r>
              <a:rPr lang="en-GB" sz="2000" i="0" dirty="0">
                <a:effectLst/>
                <a:latin typeface="roboto" panose="02000000000000000000" pitchFamily="2" charset="0"/>
                <a:ea typeface="roboto" panose="02000000000000000000" pitchFamily="2" charset="0"/>
              </a:rPr>
              <a:t>Global issues; war and </a:t>
            </a:r>
            <a:r>
              <a:rPr lang="en-GB" sz="2000" dirty="0">
                <a:latin typeface="roboto" panose="02000000000000000000" pitchFamily="2" charset="0"/>
                <a:ea typeface="roboto" panose="02000000000000000000" pitchFamily="2" charset="0"/>
              </a:rPr>
              <a:t>peace, </a:t>
            </a:r>
            <a:r>
              <a:rPr lang="en-GB" sz="2000" i="0" dirty="0">
                <a:effectLst/>
                <a:latin typeface="roboto" panose="02000000000000000000" pitchFamily="2" charset="0"/>
                <a:ea typeface="roboto" panose="02000000000000000000" pitchFamily="2" charset="0"/>
              </a:rPr>
              <a:t>Justice, law and punishment</a:t>
            </a:r>
          </a:p>
          <a:p>
            <a:r>
              <a:rPr lang="en-US" sz="2000" dirty="0">
                <a:latin typeface="roboto" panose="02000000000000000000" pitchFamily="2" charset="0"/>
                <a:ea typeface="roboto" panose="02000000000000000000" pitchFamily="2" charset="0"/>
              </a:rPr>
              <a:t>Synoptic assessment theme: Faith, Morality and the State</a:t>
            </a:r>
          </a:p>
          <a:p>
            <a:endParaRPr lang="en-GB" sz="2000" b="1" i="0" dirty="0">
              <a:solidFill>
                <a:srgbClr val="515A61"/>
              </a:solidFill>
              <a:effectLst/>
              <a:latin typeface="roboto" panose="02000000000000000000" pitchFamily="2" charset="0"/>
            </a:endParaRPr>
          </a:p>
          <a:p>
            <a:endParaRPr lang="en-GB" sz="2000" b="1" i="0" dirty="0">
              <a:solidFill>
                <a:srgbClr val="515A61"/>
              </a:solidFill>
              <a:effectLst/>
              <a:latin typeface="roboto" panose="02000000000000000000" pitchFamily="2" charset="0"/>
            </a:endParaRPr>
          </a:p>
          <a:p>
            <a:endParaRPr lang="en-GB" b="0" i="0" dirty="0">
              <a:solidFill>
                <a:srgbClr val="515A61"/>
              </a:solidFill>
              <a:effectLst/>
              <a:latin typeface="roboto" panose="02000000000000000000" pitchFamily="2" charset="0"/>
            </a:endParaRPr>
          </a:p>
        </p:txBody>
      </p:sp>
      <p:sp>
        <p:nvSpPr>
          <p:cNvPr id="4" name="Content Placeholder 2">
            <a:extLst>
              <a:ext uri="{FF2B5EF4-FFF2-40B4-BE49-F238E27FC236}">
                <a16:creationId xmlns:a16="http://schemas.microsoft.com/office/drawing/2014/main" id="{E44B2C1A-9A3C-467F-B53B-B0E16EC07DC7}"/>
              </a:ext>
            </a:extLst>
          </p:cNvPr>
          <p:cNvSpPr txBox="1">
            <a:spLocks/>
          </p:cNvSpPr>
          <p:nvPr/>
        </p:nvSpPr>
        <p:spPr>
          <a:xfrm>
            <a:off x="6382444" y="1701800"/>
            <a:ext cx="5112568" cy="4470400"/>
          </a:xfrm>
          <a:prstGeom prst="rect">
            <a:avLst/>
          </a:prstGeom>
          <a:ln>
            <a:solidFill>
              <a:schemeClr val="tx1"/>
            </a:solidFill>
          </a:ln>
        </p:spPr>
        <p:txBody>
          <a:bodyPr vert="horz" lIns="121899" tIns="60949" rIns="121899" bIns="60949" rtlCol="0">
            <a:normAutofit/>
          </a:bodyPr>
          <a:lstStyle>
            <a:lvl1pPr marL="304747" indent="-304747" algn="l" defTabSz="1218987" rtl="0" eaLnBrk="1" latinLnBrk="0" hangingPunct="1">
              <a:lnSpc>
                <a:spcPct val="95000"/>
              </a:lnSpc>
              <a:spcBef>
                <a:spcPts val="1866"/>
              </a:spcBef>
              <a:buClr>
                <a:schemeClr val="accent6">
                  <a:lumMod val="50000"/>
                </a:schemeClr>
              </a:buClr>
              <a:buSzPct val="100000"/>
              <a:buFont typeface="Arial" pitchFamily="34" charset="0"/>
              <a:buChar char="•"/>
              <a:defRPr sz="2400" kern="1200">
                <a:solidFill>
                  <a:schemeClr val="tx1"/>
                </a:solidFill>
                <a:latin typeface="+mn-lt"/>
                <a:ea typeface="+mn-ea"/>
                <a:cs typeface="+mn-cs"/>
              </a:defRPr>
            </a:lvl1pPr>
            <a:lvl2pPr marL="731392"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2000" kern="1200">
                <a:solidFill>
                  <a:schemeClr val="tx1"/>
                </a:solidFill>
                <a:latin typeface="+mn-lt"/>
                <a:ea typeface="+mn-ea"/>
                <a:cs typeface="+mn-cs"/>
              </a:defRPr>
            </a:lvl2pPr>
            <a:lvl3pPr marL="1158037"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3pPr>
            <a:lvl4pPr marL="1584683"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4pPr>
            <a:lvl5pPr marL="2011328" indent="-304747" algn="l" defTabSz="1218987" rtl="0" eaLnBrk="1" latinLnBrk="0" hangingPunct="1">
              <a:lnSpc>
                <a:spcPct val="95000"/>
              </a:lnSpc>
              <a:spcBef>
                <a:spcPts val="1066"/>
              </a:spcBef>
              <a:buClr>
                <a:schemeClr val="accent6">
                  <a:lumMod val="50000"/>
                </a:schemeClr>
              </a:buClr>
              <a:buSzPct val="100000"/>
              <a:buFont typeface="Century Gothic" pitchFamily="34" charset="0"/>
              <a:buChar char="–"/>
              <a:defRPr sz="1800" kern="1200">
                <a:solidFill>
                  <a:schemeClr val="tx1"/>
                </a:solidFill>
                <a:latin typeface="+mn-lt"/>
                <a:ea typeface="+mn-ea"/>
                <a:cs typeface="+mn-cs"/>
              </a:defRPr>
            </a:lvl5pPr>
            <a:lvl6pPr marL="2437973"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a:solidFill>
                  <a:schemeClr val="tx2">
                    <a:lumMod val="50000"/>
                  </a:schemeClr>
                </a:solidFill>
                <a:latin typeface="+mn-lt"/>
                <a:ea typeface="+mn-ea"/>
                <a:cs typeface="+mn-cs"/>
              </a:defRPr>
            </a:lvl6pPr>
            <a:lvl7pPr marL="2864619"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7pPr>
            <a:lvl8pPr marL="3291264" indent="-304747" algn="l" defTabSz="1218987" rtl="0" eaLnBrk="1" latinLnBrk="0" hangingPunct="1">
              <a:lnSpc>
                <a:spcPct val="95000"/>
              </a:lnSpc>
              <a:spcBef>
                <a:spcPts val="1066"/>
              </a:spcBef>
              <a:buClr>
                <a:schemeClr val="accent6">
                  <a:lumMod val="50000"/>
                </a:schemeClr>
              </a:buClr>
              <a:buSzPct val="90000"/>
              <a:buFont typeface="Century Gothic" pitchFamily="34" charset="0"/>
              <a:buChar char="–"/>
              <a:defRPr sz="1800" kern="1200" baseline="0">
                <a:solidFill>
                  <a:schemeClr val="tx2">
                    <a:lumMod val="50000"/>
                  </a:schemeClr>
                </a:solidFill>
                <a:latin typeface="+mn-lt"/>
                <a:ea typeface="+mn-ea"/>
                <a:cs typeface="+mn-cs"/>
              </a:defRPr>
            </a:lvl8pPr>
            <a:lvl9pPr marL="3474112" indent="0" algn="l" defTabSz="1218987" rtl="0" eaLnBrk="1" latinLnBrk="0" hangingPunct="1">
              <a:lnSpc>
                <a:spcPct val="95000"/>
              </a:lnSpc>
              <a:spcBef>
                <a:spcPts val="1066"/>
              </a:spcBef>
              <a:buClr>
                <a:schemeClr val="accent6">
                  <a:lumMod val="50000"/>
                </a:schemeClr>
              </a:buClr>
              <a:buSzPct val="90000"/>
              <a:buFont typeface="Century Gothic" pitchFamily="34" charset="0"/>
              <a:buNone/>
              <a:defRPr sz="1800" kern="1200" baseline="0">
                <a:solidFill>
                  <a:schemeClr val="tx2">
                    <a:lumMod val="50000"/>
                  </a:schemeClr>
                </a:solidFill>
                <a:latin typeface="+mn-lt"/>
                <a:ea typeface="+mn-ea"/>
                <a:cs typeface="+mn-cs"/>
              </a:defRPr>
            </a:lvl9pPr>
          </a:lstStyle>
          <a:p>
            <a:pPr marL="0" indent="0" algn="ctr">
              <a:buNone/>
            </a:pPr>
            <a:r>
              <a:rPr lang="en-GB" b="1" dirty="0">
                <a:latin typeface="roboto" panose="02000000000000000000" pitchFamily="2" charset="0"/>
                <a:ea typeface="roboto" panose="02000000000000000000" pitchFamily="2" charset="0"/>
              </a:rPr>
              <a:t>Unit A2 5: Themes in the Celtic Church, Reformation and Post-Reformation Church</a:t>
            </a:r>
          </a:p>
          <a:p>
            <a:r>
              <a:rPr lang="en-US" dirty="0">
                <a:latin typeface="roboto" panose="02000000000000000000" pitchFamily="2" charset="0"/>
                <a:ea typeface="roboto" panose="02000000000000000000" pitchFamily="2" charset="0"/>
              </a:rPr>
              <a:t>Controversy and authority</a:t>
            </a:r>
          </a:p>
          <a:p>
            <a:r>
              <a:rPr lang="en-US" dirty="0">
                <a:latin typeface="roboto" panose="02000000000000000000" pitchFamily="2" charset="0"/>
                <a:ea typeface="roboto" panose="02000000000000000000" pitchFamily="2" charset="0"/>
              </a:rPr>
              <a:t>Missionary Outreach</a:t>
            </a:r>
          </a:p>
          <a:p>
            <a:r>
              <a:rPr lang="en-US" dirty="0">
                <a:latin typeface="roboto" panose="02000000000000000000" pitchFamily="2" charset="0"/>
                <a:ea typeface="roboto" panose="02000000000000000000" pitchFamily="2" charset="0"/>
              </a:rPr>
              <a:t>Developments and outreach in Christianity</a:t>
            </a:r>
          </a:p>
          <a:p>
            <a:r>
              <a:rPr lang="en-US" dirty="0">
                <a:latin typeface="roboto" panose="02000000000000000000" pitchFamily="2" charset="0"/>
                <a:ea typeface="roboto" panose="02000000000000000000" pitchFamily="2" charset="0"/>
              </a:rPr>
              <a:t>Synoptic assessment theme: Faith, Morality and the State</a:t>
            </a:r>
          </a:p>
        </p:txBody>
      </p:sp>
    </p:spTree>
    <p:extLst>
      <p:ext uri="{BB962C8B-B14F-4D97-AF65-F5344CB8AC3E}">
        <p14:creationId xmlns:p14="http://schemas.microsoft.com/office/powerpoint/2010/main" val="19172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panose="02000000000000000000" pitchFamily="2" charset="0"/>
                <a:ea typeface="roboto" panose="02000000000000000000" pitchFamily="2" charset="0"/>
              </a:rPr>
              <a:t>How will I be assessed?</a:t>
            </a:r>
          </a:p>
        </p:txBody>
      </p:sp>
      <p:sp>
        <p:nvSpPr>
          <p:cNvPr id="3" name="Content Placeholder 2"/>
          <p:cNvSpPr>
            <a:spLocks noGrp="1"/>
          </p:cNvSpPr>
          <p:nvPr>
            <p:ph idx="1"/>
          </p:nvPr>
        </p:nvSpPr>
        <p:spPr/>
        <p:txBody>
          <a:bodyPr>
            <a:normAutofit/>
          </a:bodyPr>
          <a:lstStyle/>
          <a:p>
            <a:pPr marL="0" indent="0" algn="l" rtl="0" fontAlgn="t">
              <a:buNone/>
            </a:pPr>
            <a:r>
              <a:rPr lang="en-GB" sz="2000" b="1" i="0" dirty="0">
                <a:solidFill>
                  <a:srgbClr val="212121"/>
                </a:solidFill>
                <a:effectLst/>
                <a:latin typeface="roboto" panose="02000000000000000000" pitchFamily="2" charset="0"/>
                <a:ea typeface="roboto" panose="02000000000000000000" pitchFamily="2" charset="0"/>
              </a:rPr>
              <a:t>Year 13 - AS Level</a:t>
            </a:r>
            <a:endParaRPr lang="en-GB" sz="2000" b="0" i="0" dirty="0">
              <a:solidFill>
                <a:srgbClr val="212121"/>
              </a:solidFill>
              <a:effectLst/>
              <a:latin typeface="roboto" panose="02000000000000000000" pitchFamily="2" charset="0"/>
              <a:ea typeface="roboto" panose="02000000000000000000" pitchFamily="2" charset="0"/>
            </a:endParaRPr>
          </a:p>
          <a:p>
            <a:pPr algn="l" rtl="0" fontAlgn="t"/>
            <a:r>
              <a:rPr lang="en-GB" sz="2000" b="0" i="0" dirty="0">
                <a:solidFill>
                  <a:srgbClr val="212121"/>
                </a:solidFill>
                <a:effectLst/>
                <a:latin typeface="roboto" panose="02000000000000000000" pitchFamily="2" charset="0"/>
                <a:ea typeface="roboto" panose="02000000000000000000" pitchFamily="2" charset="0"/>
              </a:rPr>
              <a:t>Two externally assessed written papers, 1 hour 20 minutes each. </a:t>
            </a:r>
          </a:p>
          <a:p>
            <a:pPr algn="l" rtl="0" fontAlgn="t"/>
            <a:r>
              <a:rPr lang="en-GB" sz="2000" b="0" i="0" dirty="0">
                <a:solidFill>
                  <a:srgbClr val="212121"/>
                </a:solidFill>
                <a:effectLst/>
                <a:latin typeface="roboto" panose="02000000000000000000" pitchFamily="2" charset="0"/>
                <a:ea typeface="roboto" panose="02000000000000000000" pitchFamily="2" charset="0"/>
              </a:rPr>
              <a:t>Each paper is worth: 50% of AS.</a:t>
            </a:r>
          </a:p>
          <a:p>
            <a:pPr algn="l" rtl="0" fontAlgn="t"/>
            <a:r>
              <a:rPr lang="en-GB" sz="2000" b="0" i="0" dirty="0">
                <a:solidFill>
                  <a:srgbClr val="212121"/>
                </a:solidFill>
                <a:effectLst/>
                <a:latin typeface="roboto" panose="02000000000000000000" pitchFamily="2" charset="0"/>
                <a:ea typeface="roboto" panose="02000000000000000000" pitchFamily="2" charset="0"/>
              </a:rPr>
              <a:t>Both papers comprise 40% of A level.</a:t>
            </a:r>
          </a:p>
          <a:p>
            <a:pPr marL="0" indent="0" algn="l" rtl="0" fontAlgn="t">
              <a:buNone/>
            </a:pPr>
            <a:r>
              <a:rPr lang="en-GB" sz="2000" b="1" i="0" dirty="0">
                <a:solidFill>
                  <a:srgbClr val="212121"/>
                </a:solidFill>
                <a:effectLst/>
                <a:latin typeface="roboto" panose="02000000000000000000" pitchFamily="2" charset="0"/>
                <a:ea typeface="roboto" panose="02000000000000000000" pitchFamily="2" charset="0"/>
              </a:rPr>
              <a:t>Year 14 – A2 Level</a:t>
            </a:r>
          </a:p>
          <a:p>
            <a:pPr algn="l" rtl="0" fontAlgn="t"/>
            <a:r>
              <a:rPr lang="en-GB" sz="2000" b="0" i="0" dirty="0">
                <a:solidFill>
                  <a:srgbClr val="212121"/>
                </a:solidFill>
                <a:effectLst/>
                <a:latin typeface="roboto" panose="02000000000000000000" pitchFamily="2" charset="0"/>
                <a:ea typeface="roboto" panose="02000000000000000000" pitchFamily="2" charset="0"/>
              </a:rPr>
              <a:t>Two externally assessed written papers, 2 hours each.</a:t>
            </a:r>
          </a:p>
          <a:p>
            <a:pPr algn="l" rtl="0" fontAlgn="t"/>
            <a:r>
              <a:rPr lang="en-GB" sz="2000" b="0" i="0" dirty="0">
                <a:solidFill>
                  <a:srgbClr val="212121"/>
                </a:solidFill>
                <a:effectLst/>
                <a:latin typeface="roboto" panose="02000000000000000000" pitchFamily="2" charset="0"/>
                <a:ea typeface="roboto" panose="02000000000000000000" pitchFamily="2" charset="0"/>
              </a:rPr>
              <a:t>Both papers comprise remaining 60% of A level. </a:t>
            </a:r>
          </a:p>
          <a:p>
            <a:endParaRPr lang="en-US" sz="20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1452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panose="02000000000000000000" pitchFamily="2" charset="0"/>
                <a:ea typeface="roboto" panose="02000000000000000000" pitchFamily="2" charset="0"/>
                <a:cs typeface="Aldhabi" panose="020B0604020202020204" pitchFamily="2" charset="-78"/>
              </a:rPr>
              <a:t>What can I do with a qualification in Religious Studies?</a:t>
            </a:r>
          </a:p>
        </p:txBody>
      </p:sp>
      <p:sp>
        <p:nvSpPr>
          <p:cNvPr id="3" name="Content Placeholder 2"/>
          <p:cNvSpPr>
            <a:spLocks noGrp="1"/>
          </p:cNvSpPr>
          <p:nvPr>
            <p:ph idx="1"/>
          </p:nvPr>
        </p:nvSpPr>
        <p:spPr/>
        <p:txBody>
          <a:bodyPr numCol="2">
            <a:normAutofit/>
          </a:bodyPr>
          <a:lstStyle/>
          <a:p>
            <a:pPr marL="0" indent="0">
              <a:buNone/>
            </a:pPr>
            <a:r>
              <a:rPr lang="en-GB" dirty="0">
                <a:latin typeface="roboto" panose="02000000000000000000" pitchFamily="2" charset="0"/>
                <a:ea typeface="roboto" panose="02000000000000000000" pitchFamily="2" charset="0"/>
              </a:rPr>
              <a:t>Students of Religious Studies can go on to have careers in areas such as;</a:t>
            </a:r>
          </a:p>
          <a:p>
            <a:r>
              <a:rPr lang="en-GB" dirty="0">
                <a:latin typeface="roboto" panose="02000000000000000000" pitchFamily="2" charset="0"/>
                <a:ea typeface="roboto" panose="02000000000000000000" pitchFamily="2" charset="0"/>
              </a:rPr>
              <a:t>Teaching</a:t>
            </a:r>
          </a:p>
          <a:p>
            <a:r>
              <a:rPr lang="en-GB" dirty="0">
                <a:latin typeface="roboto" panose="02000000000000000000" pitchFamily="2" charset="0"/>
                <a:ea typeface="roboto" panose="02000000000000000000" pitchFamily="2" charset="0"/>
              </a:rPr>
              <a:t>Medicine</a:t>
            </a:r>
          </a:p>
          <a:p>
            <a:r>
              <a:rPr lang="en-GB" dirty="0">
                <a:latin typeface="roboto" panose="02000000000000000000" pitchFamily="2" charset="0"/>
                <a:ea typeface="roboto" panose="02000000000000000000" pitchFamily="2" charset="0"/>
              </a:rPr>
              <a:t>Law</a:t>
            </a:r>
          </a:p>
          <a:p>
            <a:r>
              <a:rPr lang="en-GB" dirty="0">
                <a:latin typeface="roboto" panose="02000000000000000000" pitchFamily="2" charset="0"/>
                <a:ea typeface="roboto" panose="02000000000000000000" pitchFamily="2" charset="0"/>
              </a:rPr>
              <a:t>Public service</a:t>
            </a:r>
          </a:p>
          <a:p>
            <a:r>
              <a:rPr lang="en-GB" dirty="0">
                <a:latin typeface="roboto" panose="02000000000000000000" pitchFamily="2" charset="0"/>
                <a:ea typeface="roboto" panose="02000000000000000000" pitchFamily="2" charset="0"/>
              </a:rPr>
              <a:t>Advice work </a:t>
            </a:r>
          </a:p>
          <a:p>
            <a:r>
              <a:rPr lang="en-GB" dirty="0">
                <a:latin typeface="roboto" panose="02000000000000000000" pitchFamily="2" charset="0"/>
                <a:ea typeface="roboto" panose="02000000000000000000" pitchFamily="2" charset="0"/>
              </a:rPr>
              <a:t>Counselling </a:t>
            </a:r>
          </a:p>
          <a:p>
            <a:r>
              <a:rPr lang="en-GB" dirty="0">
                <a:latin typeface="roboto" panose="02000000000000000000" pitchFamily="2" charset="0"/>
                <a:ea typeface="roboto" panose="02000000000000000000" pitchFamily="2" charset="0"/>
              </a:rPr>
              <a:t>Journalism</a:t>
            </a:r>
          </a:p>
          <a:p>
            <a:r>
              <a:rPr lang="en-GB" dirty="0">
                <a:latin typeface="roboto" panose="02000000000000000000" pitchFamily="2" charset="0"/>
                <a:ea typeface="roboto" panose="02000000000000000000" pitchFamily="2" charset="0"/>
              </a:rPr>
              <a:t>Ministry </a:t>
            </a:r>
          </a:p>
          <a:p>
            <a:r>
              <a:rPr lang="en-GB" dirty="0">
                <a:latin typeface="roboto" panose="02000000000000000000" pitchFamily="2" charset="0"/>
                <a:ea typeface="roboto" panose="02000000000000000000" pitchFamily="2" charset="0"/>
              </a:rPr>
              <a:t>Social work </a:t>
            </a:r>
          </a:p>
          <a:p>
            <a:r>
              <a:rPr lang="en-GB" dirty="0">
                <a:latin typeface="roboto" panose="02000000000000000000" pitchFamily="2" charset="0"/>
                <a:ea typeface="roboto" panose="02000000000000000000" pitchFamily="2" charset="0"/>
              </a:rPr>
              <a:t>Charity organisations</a:t>
            </a:r>
          </a:p>
          <a:p>
            <a:r>
              <a:rPr lang="en-GB" dirty="0">
                <a:latin typeface="roboto" panose="02000000000000000000" pitchFamily="2" charset="0"/>
                <a:ea typeface="roboto" panose="02000000000000000000" pitchFamily="2" charset="0"/>
              </a:rPr>
              <a:t>Youth work </a:t>
            </a:r>
          </a:p>
          <a:p>
            <a:r>
              <a:rPr lang="en-GB" dirty="0">
                <a:latin typeface="roboto" panose="02000000000000000000" pitchFamily="2" charset="0"/>
                <a:ea typeface="roboto" panose="02000000000000000000" pitchFamily="2" charset="0"/>
              </a:rPr>
              <a:t>Community work.</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003618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roboto" panose="02000000000000000000" pitchFamily="2" charset="0"/>
                <a:ea typeface="roboto" panose="02000000000000000000" pitchFamily="2" charset="0"/>
              </a:rPr>
              <a:t>How could I find out more?</a:t>
            </a:r>
          </a:p>
        </p:txBody>
      </p:sp>
      <p:sp>
        <p:nvSpPr>
          <p:cNvPr id="3" name="Content Placeholder 2"/>
          <p:cNvSpPr>
            <a:spLocks noGrp="1"/>
          </p:cNvSpPr>
          <p:nvPr>
            <p:ph idx="1"/>
          </p:nvPr>
        </p:nvSpPr>
        <p:spPr>
          <a:xfrm>
            <a:off x="1117309" y="1701800"/>
            <a:ext cx="10157354" cy="4751536"/>
          </a:xfrm>
        </p:spPr>
        <p:txBody>
          <a:bodyPr>
            <a:normAutofit lnSpcReduction="10000"/>
          </a:bodyPr>
          <a:lstStyle/>
          <a:p>
            <a:pPr marL="0" indent="0">
              <a:buNone/>
            </a:pPr>
            <a:r>
              <a:rPr lang="en-US" dirty="0">
                <a:latin typeface="roboto" panose="02000000000000000000" pitchFamily="2" charset="0"/>
                <a:ea typeface="roboto" panose="02000000000000000000" pitchFamily="2" charset="0"/>
              </a:rPr>
              <a:t>If you have any queries about choosing A Level Religious Studies, please email the Head of RE, </a:t>
            </a:r>
            <a:r>
              <a:rPr lang="en-US" dirty="0" err="1">
                <a:latin typeface="roboto" panose="02000000000000000000" pitchFamily="2" charset="0"/>
                <a:ea typeface="roboto" panose="02000000000000000000" pitchFamily="2" charset="0"/>
              </a:rPr>
              <a:t>Mrs</a:t>
            </a:r>
            <a:r>
              <a:rPr lang="en-US" dirty="0">
                <a:latin typeface="roboto" panose="02000000000000000000" pitchFamily="2" charset="0"/>
                <a:ea typeface="roboto" panose="02000000000000000000" pitchFamily="2" charset="0"/>
              </a:rPr>
              <a:t> Morris.</a:t>
            </a:r>
          </a:p>
          <a:p>
            <a:pPr marL="0" indent="0">
              <a:buNone/>
            </a:pPr>
            <a:r>
              <a:rPr lang="en-US" dirty="0">
                <a:latin typeface="roboto" panose="02000000000000000000" pitchFamily="2" charset="0"/>
                <a:ea typeface="roboto" panose="02000000000000000000" pitchFamily="2" charset="0"/>
                <a:hlinkClick r:id="rId2"/>
              </a:rPr>
              <a:t>smorris286@c2ken.net</a:t>
            </a:r>
            <a:endParaRPr lang="en-US" dirty="0">
              <a:latin typeface="roboto" panose="02000000000000000000" pitchFamily="2" charset="0"/>
              <a:ea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endParaRPr>
          </a:p>
          <a:p>
            <a:pPr marL="0" indent="0">
              <a:buNone/>
            </a:pPr>
            <a:r>
              <a:rPr lang="en-US" dirty="0">
                <a:latin typeface="roboto" panose="02000000000000000000" pitchFamily="2" charset="0"/>
                <a:ea typeface="roboto" panose="02000000000000000000" pitchFamily="2" charset="0"/>
              </a:rPr>
              <a:t>Please find attached the link to CCEA Religious Studies microsite and specification for any further information.</a:t>
            </a:r>
          </a:p>
          <a:p>
            <a:pPr marL="0" indent="0">
              <a:buNone/>
            </a:pPr>
            <a:r>
              <a:rPr lang="en-US" dirty="0">
                <a:latin typeface="roboto" panose="02000000000000000000" pitchFamily="2" charset="0"/>
                <a:ea typeface="roboto" panose="02000000000000000000" pitchFamily="2" charset="0"/>
                <a:hlinkClick r:id="rId3"/>
              </a:rPr>
              <a:t>A Level RE Specification</a:t>
            </a:r>
            <a:endParaRPr lang="en-US" dirty="0">
              <a:latin typeface="roboto" panose="02000000000000000000" pitchFamily="2" charset="0"/>
              <a:ea typeface="roboto" panose="02000000000000000000" pitchFamily="2" charset="0"/>
            </a:endParaRPr>
          </a:p>
          <a:p>
            <a:pPr marL="0" indent="0">
              <a:buNone/>
            </a:pPr>
            <a:r>
              <a:rPr lang="en-US" dirty="0">
                <a:latin typeface="roboto" panose="02000000000000000000" pitchFamily="2" charset="0"/>
                <a:ea typeface="roboto" panose="02000000000000000000" pitchFamily="2" charset="0"/>
                <a:hlinkClick r:id="rId4"/>
              </a:rPr>
              <a:t>Religious Studies Microsite</a:t>
            </a:r>
            <a:endParaRPr lang="en-US" dirty="0">
              <a:latin typeface="roboto" panose="02000000000000000000" pitchFamily="2" charset="0"/>
              <a:ea typeface="roboto" panose="02000000000000000000" pitchFamily="2" charset="0"/>
            </a:endParaRPr>
          </a:p>
          <a:p>
            <a:pPr marL="0" indent="0">
              <a:buNone/>
            </a:pPr>
            <a:r>
              <a:rPr lang="en-US" dirty="0">
                <a:latin typeface="roboto" panose="02000000000000000000" pitchFamily="2" charset="0"/>
                <a:ea typeface="roboto" panose="02000000000000000000" pitchFamily="2" charset="0"/>
              </a:rPr>
              <a:t>Current Year 13 or 14 pupils will be able to give you a good insight into the demands of the subject so feel free to ask them also.</a:t>
            </a:r>
          </a:p>
          <a:p>
            <a:pPr marL="0" indent="0">
              <a:buNone/>
            </a:pPr>
            <a:endParaRPr lang="en-US" dirty="0">
              <a:latin typeface="roboto" panose="02000000000000000000" pitchFamily="2" charset="0"/>
              <a:ea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endParaRPr>
          </a:p>
          <a:p>
            <a:pPr marL="0" indent="0">
              <a:buNone/>
            </a:pP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3697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Welcome back to school presentation">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80000" r="-50000" b="180000"/>
          </a:path>
        </a:gradFill>
        <a:gradFill rotWithShape="1">
          <a:gsLst>
            <a:gs pos="0">
              <a:schemeClr val="phClr">
                <a:tint val="80000"/>
                <a:satMod val="300000"/>
              </a:schemeClr>
            </a:gs>
            <a:gs pos="100000">
              <a:schemeClr val="phClr">
                <a:shade val="30000"/>
                <a:satMod val="200000"/>
              </a:schemeClr>
            </a:gs>
          </a:gsLst>
          <a:path path="circle">
            <a:fillToRect l="30000" t="30000" r="70000" b="100000"/>
          </a:path>
        </a:gradFill>
      </a:bgFillStyleLst>
    </a:fmtScheme>
  </a:themeElements>
  <a:objectDefaults>
    <a:spDef>
      <a:spPr>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5000"/>
          </a:lnSpc>
          <a:defRPr/>
        </a:defPPr>
      </a:lstStyle>
    </a:txDef>
  </a:objectDefaults>
  <a:extraClrSchemeLst/>
  <a:extLst>
    <a:ext uri="{05A4C25C-085E-4340-85A3-A5531E510DB2}">
      <thm15:themeFamily xmlns:thm15="http://schemas.microsoft.com/office/thememl/2012/main" name="Welcome back to school presentation.potx" id="{CE426E4B-AEF0-4DB0-AA06-9B9EF2E62E1A}" vid="{EB2D3276-CBF5-48AD-B47E-C2D79CA4C86F}"/>
    </a:ext>
  </a:extLst>
</a:theme>
</file>

<file path=ppt/theme/theme2.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Welcome back to school</Template>
  <TotalTime>151</TotalTime>
  <Words>537</Words>
  <Application>Microsoft Office PowerPoint</Application>
  <PresentationFormat>Custom</PresentationFormat>
  <Paragraphs>70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Century Gothic</vt:lpstr>
      <vt:lpstr>roboto</vt:lpstr>
      <vt:lpstr>Welcome back to school presentation</vt:lpstr>
      <vt:lpstr>Religious Studies    AS/A2 Level</vt:lpstr>
      <vt:lpstr>Why study A Level RE?</vt:lpstr>
      <vt:lpstr>PowerPoint Presentation</vt:lpstr>
      <vt:lpstr>What will I study?</vt:lpstr>
      <vt:lpstr>Year 13</vt:lpstr>
      <vt:lpstr>Year 14</vt:lpstr>
      <vt:lpstr>How will I be assessed?</vt:lpstr>
      <vt:lpstr>What can I do with a qualification in Religious Studies?</vt:lpstr>
      <vt:lpstr>How could I find out more?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AS/A2 Level GCE Religious Studies</dc:title>
  <dc:creator>Sarah-Jayne</dc:creator>
  <cp:lastModifiedBy>Kyle</cp:lastModifiedBy>
  <cp:revision>3</cp:revision>
  <dcterms:created xsi:type="dcterms:W3CDTF">2022-01-05T14:04:22Z</dcterms:created>
  <dcterms:modified xsi:type="dcterms:W3CDTF">2022-01-05T16:36:04Z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y fmtid="{D5CDD505-2E9C-101B-9397-08002B2CF9AE}" pid="3" name="Order">
    <vt:r8>74068100</vt:r8>
  </property>
  <property fmtid="{D5CDD505-2E9C-101B-9397-08002B2CF9AE}" pid="4" name="HiddenCategoryTags">
    <vt:lpwstr/>
  </property>
  <property fmtid="{D5CDD505-2E9C-101B-9397-08002B2CF9AE}" pid="5" name="InternalTags">
    <vt:lpwstr/>
  </property>
  <property fmtid="{D5CDD505-2E9C-101B-9397-08002B2CF9AE}" pid="6" name="FeatureTags">
    <vt:lpwstr/>
  </property>
  <property fmtid="{D5CDD505-2E9C-101B-9397-08002B2CF9AE}" pid="7" name="LocalizationTags">
    <vt:lpwstr/>
  </property>
  <property fmtid="{D5CDD505-2E9C-101B-9397-08002B2CF9AE}" pid="8" name="CategoryTags">
    <vt:lpwstr/>
  </property>
  <property fmtid="{D5CDD505-2E9C-101B-9397-08002B2CF9AE}" pid="9" name="Applications">
    <vt:lpwstr/>
  </property>
  <property fmtid="{D5CDD505-2E9C-101B-9397-08002B2CF9AE}" pid="10" name="CampaignTags">
    <vt:lpwstr/>
  </property>
  <property fmtid="{D5CDD505-2E9C-101B-9397-08002B2CF9AE}" pid="11" name="ScenarioTags">
    <vt:lpwstr/>
  </property>
</Properties>
</file>